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7" r:id="rId10"/>
    <p:sldId id="274" r:id="rId11"/>
    <p:sldId id="275" r:id="rId12"/>
    <p:sldId id="276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F639F-E535-4ECB-BBE2-A9747D8B84DB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949E2-52C4-4852-B6DC-1E2AB7188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1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49E2-52C4-4852-B6DC-1E2AB7188C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8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8698-DEBE-4B8A-ACD4-0D30727E09F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635-8848-4A94-86D5-0FA8DF8C04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8698-DEBE-4B8A-ACD4-0D30727E09F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635-8848-4A94-86D5-0FA8DF8C0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8698-DEBE-4B8A-ACD4-0D30727E09F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635-8848-4A94-86D5-0FA8DF8C0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8698-DEBE-4B8A-ACD4-0D30727E09F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635-8848-4A94-86D5-0FA8DF8C0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8698-DEBE-4B8A-ACD4-0D30727E09F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635-8848-4A94-86D5-0FA8DF8C04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8698-DEBE-4B8A-ACD4-0D30727E09F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635-8848-4A94-86D5-0FA8DF8C0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8698-DEBE-4B8A-ACD4-0D30727E09F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635-8848-4A94-86D5-0FA8DF8C0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8698-DEBE-4B8A-ACD4-0D30727E09F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635-8848-4A94-86D5-0FA8DF8C0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8698-DEBE-4B8A-ACD4-0D30727E09F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635-8848-4A94-86D5-0FA8DF8C0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8698-DEBE-4B8A-ACD4-0D30727E09F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635-8848-4A94-86D5-0FA8DF8C0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8698-DEBE-4B8A-ACD4-0D30727E09F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5CA635-8848-4A94-86D5-0FA8DF8C04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B28698-DEBE-4B8A-ACD4-0D30727E09F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5CA635-8848-4A94-86D5-0FA8DF8C040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ivertown-lab.com/testing/ScreenSafe2/story_html5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hatis.techtarget.com/definition/disruptive-technolog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mas_Horse_and_Carriage,_Kew_Gardens_-_geograph.org.uk_-_296104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Ford_Model_T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r7kRYO29n4?t=31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Disruptive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Jothan Sargent</a:t>
            </a:r>
          </a:p>
          <a:p>
            <a:r>
              <a:rPr lang="en-US" dirty="0"/>
              <a:t>Robb Jacobs</a:t>
            </a:r>
          </a:p>
        </p:txBody>
      </p:sp>
    </p:spTree>
    <p:extLst>
      <p:ext uri="{BB962C8B-B14F-4D97-AF65-F5344CB8AC3E}">
        <p14:creationId xmlns:p14="http://schemas.microsoft.com/office/powerpoint/2010/main" val="115697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69E4-E03D-4995-BC26-E50934D9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training to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7E4D-D19C-4A1D-B9A0-C2B209C7F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use training to help people not get hurt by technology, to mitigate the negative aspects?</a:t>
            </a:r>
          </a:p>
          <a:p>
            <a:r>
              <a:rPr lang="en-US" dirty="0"/>
              <a:t>Introducing "</a:t>
            </a:r>
            <a:r>
              <a:rPr lang="en-US" b="1" dirty="0"/>
              <a:t>Screen Safe", </a:t>
            </a:r>
            <a:r>
              <a:rPr lang="en-US" dirty="0"/>
              <a:t>a Rivertown Communications e-Learning program designed to educate responsible adults on the dangers unsupervised social media use can be to today's youth. </a:t>
            </a:r>
          </a:p>
        </p:txBody>
      </p:sp>
    </p:spTree>
    <p:extLst>
      <p:ext uri="{BB962C8B-B14F-4D97-AF65-F5344CB8AC3E}">
        <p14:creationId xmlns:p14="http://schemas.microsoft.com/office/powerpoint/2010/main" val="105993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69E4-E03D-4995-BC26-E50934D9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Screen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7E4D-D19C-4A1D-B9A0-C2B209C7F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Screen Safe is a collaboration between Rivertown Communications and several other contributors including: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Jeff Olson - Instructional design</a:t>
            </a:r>
          </a:p>
          <a:p>
            <a:r>
              <a:rPr lang="en-US" dirty="0"/>
              <a:t>Jessica Wong - Hazelden Betty Ford</a:t>
            </a:r>
          </a:p>
          <a:p>
            <a:r>
              <a:rPr lang="en-US" dirty="0"/>
              <a:t>Julie Hertzog - National Bullying Prevention Center/PACER Center</a:t>
            </a:r>
          </a:p>
          <a:p>
            <a:r>
              <a:rPr lang="en-US" dirty="0"/>
              <a:t>Julie Jacobs - Frontier Fellowship/Rivertown Christian Ministries Int'l</a:t>
            </a:r>
          </a:p>
          <a:p>
            <a:r>
              <a:rPr lang="en-US" dirty="0"/>
              <a:t>Vijay Dixit - </a:t>
            </a:r>
            <a:r>
              <a:rPr lang="en-US" dirty="0" err="1"/>
              <a:t>Shreye</a:t>
            </a:r>
            <a:r>
              <a:rPr lang="en-US" dirty="0"/>
              <a:t> Dixit Foundation (preventing distracted driving)</a:t>
            </a:r>
          </a:p>
        </p:txBody>
      </p:sp>
    </p:spTree>
    <p:extLst>
      <p:ext uri="{BB962C8B-B14F-4D97-AF65-F5344CB8AC3E}">
        <p14:creationId xmlns:p14="http://schemas.microsoft.com/office/powerpoint/2010/main" val="398643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69E4-E03D-4995-BC26-E50934D9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Screen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7E4D-D19C-4A1D-B9A0-C2B209C7F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Why:</a:t>
            </a:r>
          </a:p>
          <a:p>
            <a:r>
              <a:rPr lang="en-US" dirty="0"/>
              <a:t>Personal stories</a:t>
            </a:r>
          </a:p>
          <a:p>
            <a:r>
              <a:rPr lang="en-US" dirty="0"/>
              <a:t>Evident need through seminar response</a:t>
            </a:r>
          </a:p>
          <a:p>
            <a:r>
              <a:rPr lang="en-US" dirty="0"/>
              <a:t>Internet research</a:t>
            </a:r>
          </a:p>
          <a:p>
            <a:r>
              <a:rPr lang="en-US" dirty="0"/>
              <a:t>Demo Program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Link to Screen Safe: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http://rivertown-lab.com/testing/ScreenSafe2/story_html5.html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488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questions?</a:t>
            </a:r>
          </a:p>
          <a:p>
            <a:r>
              <a:rPr lang="en-US" dirty="0"/>
              <a:t>Contact Jothan Sargent at: </a:t>
            </a:r>
            <a:br>
              <a:rPr lang="en-US" dirty="0"/>
            </a:br>
            <a:r>
              <a:rPr lang="en-US" dirty="0"/>
              <a:t>jothan@rivertown-inc.com</a:t>
            </a:r>
          </a:p>
          <a:p>
            <a:r>
              <a:rPr lang="en-US" dirty="0"/>
              <a:t>Contact Robb Jacobs at:</a:t>
            </a:r>
            <a:br>
              <a:rPr lang="en-US" dirty="0"/>
            </a:br>
            <a:r>
              <a:rPr lang="en-US" dirty="0"/>
              <a:t>robb@rivertown-inc.com</a:t>
            </a:r>
          </a:p>
        </p:txBody>
      </p:sp>
    </p:spTree>
    <p:extLst>
      <p:ext uri="{BB962C8B-B14F-4D97-AF65-F5344CB8AC3E}">
        <p14:creationId xmlns:p14="http://schemas.microsoft.com/office/powerpoint/2010/main" val="7840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28900"/>
            <a:ext cx="8229600" cy="18669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What is </a:t>
            </a:r>
            <a:r>
              <a:rPr lang="en-US" sz="4000" i="1" dirty="0"/>
              <a:t>your</a:t>
            </a:r>
            <a:r>
              <a:rPr lang="en-US" sz="4000" dirty="0"/>
              <a:t> definition of </a:t>
            </a:r>
            <a:br>
              <a:rPr lang="en-US" sz="4000" dirty="0"/>
            </a:br>
            <a:r>
              <a:rPr lang="en-US" sz="4000" b="1" dirty="0"/>
              <a:t>disruptive technology</a:t>
            </a:r>
            <a:r>
              <a:rPr lang="en-US" sz="4000" dirty="0"/>
              <a:t>? What does it mean to you?</a:t>
            </a:r>
          </a:p>
        </p:txBody>
      </p:sp>
    </p:spTree>
    <p:extLst>
      <p:ext uri="{BB962C8B-B14F-4D97-AF65-F5344CB8AC3E}">
        <p14:creationId xmlns:p14="http://schemas.microsoft.com/office/powerpoint/2010/main" val="27737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48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One possible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 disruptive technology is one that displaces an established technology and shakes up the industry or a ground-breaking product that creates a completely new industry.”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sz="2000" dirty="0"/>
              <a:t>Source: </a:t>
            </a:r>
            <a:r>
              <a:rPr lang="en-US" sz="2000" dirty="0">
                <a:hlinkClick r:id="rId2"/>
              </a:rPr>
              <a:t>https://whatis.techtarget.com/definition/disruptive-technology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1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What are some examples of </a:t>
            </a:r>
            <a:br>
              <a:rPr lang="en-US" sz="4000" dirty="0"/>
            </a:br>
            <a:r>
              <a:rPr lang="en-US" sz="4000" dirty="0"/>
              <a:t>disruptive technology?</a:t>
            </a:r>
          </a:p>
        </p:txBody>
      </p:sp>
    </p:spTree>
    <p:extLst>
      <p:ext uri="{BB962C8B-B14F-4D97-AF65-F5344CB8AC3E}">
        <p14:creationId xmlns:p14="http://schemas.microsoft.com/office/powerpoint/2010/main" val="77159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horse drawn carriage&#10;&#10;Description automatically generated">
            <a:extLst>
              <a:ext uri="{FF2B5EF4-FFF2-40B4-BE49-F238E27FC236}">
                <a16:creationId xmlns:a16="http://schemas.microsoft.com/office/drawing/2014/main" id="{8FFCB1A1-9B27-4BAA-9194-4C781E9E2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073149"/>
            <a:ext cx="4674874" cy="3498851"/>
          </a:xfrm>
          <a:prstGeom prst="rect">
            <a:avLst/>
          </a:prstGeom>
        </p:spPr>
      </p:pic>
      <p:pic>
        <p:nvPicPr>
          <p:cNvPr id="6" name="Picture 5" descr="A car parked on a dirt road&#10;&#10;Description automatically generated">
            <a:extLst>
              <a:ext uri="{FF2B5EF4-FFF2-40B4-BE49-F238E27FC236}">
                <a16:creationId xmlns:a16="http://schemas.microsoft.com/office/drawing/2014/main" id="{6DD673D9-F6FD-42EF-A034-0B2397231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73600" y="3505200"/>
            <a:ext cx="4470400" cy="335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41A269-C6B5-444D-9F12-06002FB07BFE}"/>
              </a:ext>
            </a:extLst>
          </p:cNvPr>
          <p:cNvSpPr txBox="1"/>
          <p:nvPr/>
        </p:nvSpPr>
        <p:spPr>
          <a:xfrm>
            <a:off x="0" y="4173244"/>
            <a:ext cx="4673599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Horse and buggy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B6219-2CCE-421B-8973-42E99FC16D51}"/>
              </a:ext>
            </a:extLst>
          </p:cNvPr>
          <p:cNvSpPr txBox="1"/>
          <p:nvPr/>
        </p:nvSpPr>
        <p:spPr>
          <a:xfrm>
            <a:off x="4673600" y="3507990"/>
            <a:ext cx="4470400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Ford Model 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93B17-9D79-4C2F-A1CD-8138C9F45B78}"/>
              </a:ext>
            </a:extLst>
          </p:cNvPr>
          <p:cNvSpPr txBox="1"/>
          <p:nvPr/>
        </p:nvSpPr>
        <p:spPr>
          <a:xfrm>
            <a:off x="4876800" y="96896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One example of a</a:t>
            </a:r>
          </a:p>
          <a:p>
            <a:pPr algn="ctr"/>
            <a:r>
              <a:rPr lang="en-US" sz="2400" b="1" dirty="0"/>
              <a:t>disruptive technology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106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7A5F-DED6-4757-8FCE-3F2763DD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technology can introduce 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BA2D4-0CF1-425F-994C-3D31954D6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technology definitely has benefits, but there can be some negative aspects.</a:t>
            </a:r>
            <a:endParaRPr lang="en-US" dirty="0">
              <a:hlinkClick r:id="rId2"/>
            </a:endParaRPr>
          </a:p>
          <a:p>
            <a:r>
              <a:rPr lang="en-US" dirty="0"/>
              <a:t>Example: </a:t>
            </a:r>
            <a:r>
              <a:rPr lang="en-US" dirty="0">
                <a:hlinkClick r:id="rId2"/>
              </a:rPr>
              <a:t>https://youtu.be/qr7kRYO29n4?t=318</a:t>
            </a:r>
            <a:br>
              <a:rPr lang="en-US" dirty="0"/>
            </a:br>
            <a:r>
              <a:rPr lang="en-US" dirty="0"/>
              <a:t>(Watch what happens around 5:55)</a:t>
            </a:r>
          </a:p>
          <a:p>
            <a:r>
              <a:rPr lang="en-US" dirty="0"/>
              <a:t>In this example, we identified the need for traffic laws.</a:t>
            </a:r>
          </a:p>
        </p:txBody>
      </p:sp>
    </p:spTree>
    <p:extLst>
      <p:ext uri="{BB962C8B-B14F-4D97-AF65-F5344CB8AC3E}">
        <p14:creationId xmlns:p14="http://schemas.microsoft.com/office/powerpoint/2010/main" val="366413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7A5F-DED6-4757-8FCE-3F2763DD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technology can introduce problems</a:t>
            </a:r>
          </a:p>
        </p:txBody>
      </p:sp>
      <p:pic>
        <p:nvPicPr>
          <p:cNvPr id="5" name="Content Placeholder 4" descr="A group of people sitting at a table eating food&#10;&#10;Description automatically generated">
            <a:extLst>
              <a:ext uri="{FF2B5EF4-FFF2-40B4-BE49-F238E27FC236}">
                <a16:creationId xmlns:a16="http://schemas.microsoft.com/office/drawing/2014/main" id="{5B9EE821-F354-427A-99A3-760911A4F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32" y="1935163"/>
            <a:ext cx="6172936" cy="42322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9C698-8977-4E50-B066-248597AE9B54}"/>
              </a:ext>
            </a:extLst>
          </p:cNvPr>
          <p:cNvSpPr txBox="1"/>
          <p:nvPr/>
        </p:nvSpPr>
        <p:spPr>
          <a:xfrm>
            <a:off x="1424132" y="6172200"/>
            <a:ext cx="617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are the social impacts of smart phones, social media?</a:t>
            </a:r>
          </a:p>
        </p:txBody>
      </p:sp>
    </p:spTree>
    <p:extLst>
      <p:ext uri="{BB962C8B-B14F-4D97-AF65-F5344CB8AC3E}">
        <p14:creationId xmlns:p14="http://schemas.microsoft.com/office/powerpoint/2010/main" val="90831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7A5F-DED6-4757-8FCE-3F2763DD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technology can introduce 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0C22C-7BD1-47B4-A754-9CBC05B9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the advent of smart phones and social media we are seeing some very specific problems. </a:t>
            </a:r>
          </a:p>
          <a:p>
            <a:r>
              <a:rPr lang="en-US" dirty="0"/>
              <a:t>New forms of addiction: smart phone, social media (e.g. Facebook). </a:t>
            </a:r>
          </a:p>
          <a:p>
            <a:r>
              <a:rPr lang="en-US" dirty="0"/>
              <a:t>Some people report a great deal of anxiety when they don’t have immediate access to their smart phone.</a:t>
            </a:r>
          </a:p>
          <a:p>
            <a:r>
              <a:rPr lang="en-US" dirty="0"/>
              <a:t>Test: Try to take away a smart phone from a teenager for an hour and have them report how they feel.</a:t>
            </a:r>
          </a:p>
        </p:txBody>
      </p:sp>
    </p:spTree>
    <p:extLst>
      <p:ext uri="{BB962C8B-B14F-4D97-AF65-F5344CB8AC3E}">
        <p14:creationId xmlns:p14="http://schemas.microsoft.com/office/powerpoint/2010/main" val="124659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7A5F-DED6-4757-8FCE-3F2763DD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technology can introduce 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0C22C-7BD1-47B4-A754-9CBC05B9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are caused by not having enough time to absorb the new technology.</a:t>
            </a:r>
          </a:p>
          <a:p>
            <a:r>
              <a:rPr lang="en-US" dirty="0"/>
              <a:t>The technology develops faster than people can keep up (runaway technology).</a:t>
            </a:r>
          </a:p>
        </p:txBody>
      </p:sp>
    </p:spTree>
    <p:extLst>
      <p:ext uri="{BB962C8B-B14F-4D97-AF65-F5344CB8AC3E}">
        <p14:creationId xmlns:p14="http://schemas.microsoft.com/office/powerpoint/2010/main" val="2064738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0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674</TotalTime>
  <Words>354</Words>
  <Application>Microsoft Office PowerPoint</Application>
  <PresentationFormat>On-screen Show (4:3)</PresentationFormat>
  <Paragraphs>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Flow</vt:lpstr>
      <vt:lpstr>Disruptive Technology</vt:lpstr>
      <vt:lpstr>What is your definition of  disruptive technology? What does it mean to you?</vt:lpstr>
      <vt:lpstr>One possible definition</vt:lpstr>
      <vt:lpstr>What are some examples of  disruptive technology?</vt:lpstr>
      <vt:lpstr>PowerPoint Presentation</vt:lpstr>
      <vt:lpstr>New technology can introduce problems</vt:lpstr>
      <vt:lpstr>New technology can introduce problems</vt:lpstr>
      <vt:lpstr>New technology can introduce problems</vt:lpstr>
      <vt:lpstr>New technology can introduce problems</vt:lpstr>
      <vt:lpstr>How can we use training to help?</vt:lpstr>
      <vt:lpstr>Screen Safe</vt:lpstr>
      <vt:lpstr>Screen Safe</vt:lpstr>
      <vt:lpstr>Questions? Comments?</vt:lpstr>
    </vt:vector>
  </TitlesOfParts>
  <Company>Rivertown Communications,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Jothan Sargent</dc:creator>
  <cp:lastModifiedBy>Jothan Sargent</cp:lastModifiedBy>
  <cp:revision>103</cp:revision>
  <dcterms:created xsi:type="dcterms:W3CDTF">2015-01-12T22:37:38Z</dcterms:created>
  <dcterms:modified xsi:type="dcterms:W3CDTF">2019-04-05T20:00:52Z</dcterms:modified>
</cp:coreProperties>
</file>