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434" r:id="rId2"/>
    <p:sldId id="435" r:id="rId3"/>
    <p:sldId id="439" r:id="rId4"/>
    <p:sldId id="441" r:id="rId5"/>
    <p:sldId id="443" r:id="rId6"/>
    <p:sldId id="442" r:id="rId7"/>
    <p:sldId id="339" r:id="rId8"/>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492" userDrawn="1">
          <p15:clr>
            <a:srgbClr val="A4A3A4"/>
          </p15:clr>
        </p15:guide>
        <p15:guide id="2" pos="3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2762F"/>
    <a:srgbClr val="9F53A4"/>
    <a:srgbClr val="678C5F"/>
    <a:srgbClr val="84B177"/>
    <a:srgbClr val="517EBC"/>
    <a:srgbClr val="29B15B"/>
    <a:srgbClr val="808080"/>
    <a:srgbClr val="A43C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50"/>
    <p:restoredTop sz="98630" autoAdjust="0"/>
  </p:normalViewPr>
  <p:slideViewPr>
    <p:cSldViewPr snapToGrid="0" showGuides="1">
      <p:cViewPr varScale="1">
        <p:scale>
          <a:sx n="197" d="100"/>
          <a:sy n="197" d="100"/>
        </p:scale>
        <p:origin x="464" y="192"/>
      </p:cViewPr>
      <p:guideLst>
        <p:guide orient="horz" pos="492"/>
        <p:guide pos="39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mn-cs"/>
              </a:defRPr>
            </a:lvl1pPr>
          </a:lstStyle>
          <a:p>
            <a:pPr>
              <a:defRPr/>
            </a:pPr>
            <a:fld id="{44E15CAC-0622-2E4A-85EA-1159FBC9D95A}" type="datetimeFigureOut">
              <a:rPr lang="en-US"/>
              <a:pPr>
                <a:defRPr/>
              </a:pPr>
              <a:t>10/8/18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mn-cs"/>
              </a:defRPr>
            </a:lvl1pPr>
          </a:lstStyle>
          <a:p>
            <a:pPr>
              <a:defRPr/>
            </a:pPr>
            <a:fld id="{705C53F0-BBB7-3B4B-8829-593664BAC403}" type="slidenum">
              <a:rPr lang="en-US"/>
              <a:pPr>
                <a:defRPr/>
              </a:pPr>
              <a:t>‹#›</a:t>
            </a:fld>
            <a:endParaRPr lang="en-US" dirty="0"/>
          </a:p>
        </p:txBody>
      </p:sp>
    </p:spTree>
    <p:extLst>
      <p:ext uri="{BB962C8B-B14F-4D97-AF65-F5344CB8AC3E}">
        <p14:creationId xmlns:p14="http://schemas.microsoft.com/office/powerpoint/2010/main" val="5040227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lIns="90151" tIns="45075" rIns="90151" bIns="45075" numCol="1" anchor="t" anchorCtr="0" compatLnSpc="1">
            <a:prstTxWarp prst="textNoShape">
              <a:avLst/>
            </a:prstTxWarp>
          </a:bodyPr>
          <a:lstStyle/>
          <a:p>
            <a:pPr eaLnBrk="1" hangingPunct="1">
              <a:spcBef>
                <a:spcPct val="0"/>
              </a:spcBef>
            </a:pPr>
            <a:endParaRPr lang="en-US" dirty="0">
              <a:latin typeface="Calibri" charset="0"/>
            </a:endParaRPr>
          </a:p>
        </p:txBody>
      </p:sp>
    </p:spTree>
    <p:extLst>
      <p:ext uri="{BB962C8B-B14F-4D97-AF65-F5344CB8AC3E}">
        <p14:creationId xmlns:p14="http://schemas.microsoft.com/office/powerpoint/2010/main" val="3346261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1264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112643"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A4FD776-B1C9-9844-A514-7EE9A34D235C}" type="slidenum">
              <a:rPr lang="en-US" sz="1200">
                <a:latin typeface="Calibri" charset="0"/>
              </a:rPr>
              <a:pPr eaLnBrk="1" hangingPunct="1"/>
              <a:t>7</a:t>
            </a:fld>
            <a:endParaRPr lang="en-US" sz="1200" dirty="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a:off x="6807198" y="4514850"/>
            <a:ext cx="1854200" cy="628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ctrTitle"/>
          </p:nvPr>
        </p:nvSpPr>
        <p:spPr>
          <a:xfrm>
            <a:off x="685800" y="2228855"/>
            <a:ext cx="8458200" cy="1102519"/>
          </a:xfrm>
          <a:effectLst/>
        </p:spPr>
        <p:txBody>
          <a:bodyPr/>
          <a:lstStyle>
            <a:lvl1pPr>
              <a:defRPr sz="4400"/>
            </a:lvl1pPr>
          </a:lstStyle>
          <a:p>
            <a:r>
              <a:rPr lang="en-US" dirty="0"/>
              <a:t>Click to edit Master title style</a:t>
            </a:r>
          </a:p>
        </p:txBody>
      </p:sp>
      <p:sp>
        <p:nvSpPr>
          <p:cNvPr id="3" name="Subtitle 2"/>
          <p:cNvSpPr>
            <a:spLocks noGrp="1"/>
          </p:cNvSpPr>
          <p:nvPr>
            <p:ph type="subTitle" idx="1"/>
          </p:nvPr>
        </p:nvSpPr>
        <p:spPr>
          <a:xfrm>
            <a:off x="685800" y="3545681"/>
            <a:ext cx="7086600" cy="1314450"/>
          </a:xfrm>
        </p:spPr>
        <p:txBody>
          <a:bodyPr/>
          <a:lstStyle>
            <a:lvl1pPr marL="111125" indent="0" algn="l">
              <a:buNone/>
              <a:defRPr>
                <a:solidFill>
                  <a:schemeClr val="accent6">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6"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l="-2563" r="-8791"/>
          <a:stretch>
            <a:fillRect/>
          </a:stretch>
        </p:blipFill>
        <p:spPr bwMode="auto">
          <a:xfrm>
            <a:off x="762004" y="437438"/>
            <a:ext cx="2556933" cy="11437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504926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7"/>
            <a:ext cx="2133600" cy="273844"/>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19F7E3BF-2798-E44F-A450-7BD4528DC2C3}" type="datetimeFigureOut">
              <a:rPr lang="en-US"/>
              <a:pPr>
                <a:defRPr/>
              </a:pPr>
              <a:t>10/8/18</a:t>
            </a:fld>
            <a:endParaRPr lang="en-US" dirty="0"/>
          </a:p>
        </p:txBody>
      </p:sp>
      <p:sp>
        <p:nvSpPr>
          <p:cNvPr id="5" name="Footer Placeholder 4"/>
          <p:cNvSpPr>
            <a:spLocks noGrp="1"/>
          </p:cNvSpPr>
          <p:nvPr>
            <p:ph type="ftr" sz="quarter" idx="11"/>
          </p:nvPr>
        </p:nvSpPr>
        <p:spPr>
          <a:xfrm>
            <a:off x="3124200" y="4767267"/>
            <a:ext cx="2895600" cy="273844"/>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381000" y="4743453"/>
            <a:ext cx="2133600" cy="273844"/>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B12913D2-5DCC-1C46-9389-413C70D92181}" type="slidenum">
              <a:rPr lang="en-US"/>
              <a:pPr>
                <a:defRPr/>
              </a:pPr>
              <a:t>‹#›</a:t>
            </a:fld>
            <a:endParaRPr lang="en-US" dirty="0"/>
          </a:p>
        </p:txBody>
      </p:sp>
    </p:spTree>
    <p:extLst>
      <p:ext uri="{BB962C8B-B14F-4D97-AF65-F5344CB8AC3E}">
        <p14:creationId xmlns:p14="http://schemas.microsoft.com/office/powerpoint/2010/main" val="3278240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3"/>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3"/>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7"/>
            <a:ext cx="2133600" cy="273844"/>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E3A2F203-85BA-1145-8473-338FA4FFDA7F}" type="datetimeFigureOut">
              <a:rPr lang="en-US"/>
              <a:pPr>
                <a:defRPr/>
              </a:pPr>
              <a:t>10/8/18</a:t>
            </a:fld>
            <a:endParaRPr lang="en-US" dirty="0"/>
          </a:p>
        </p:txBody>
      </p:sp>
      <p:sp>
        <p:nvSpPr>
          <p:cNvPr id="5" name="Footer Placeholder 4"/>
          <p:cNvSpPr>
            <a:spLocks noGrp="1"/>
          </p:cNvSpPr>
          <p:nvPr>
            <p:ph type="ftr" sz="quarter" idx="11"/>
          </p:nvPr>
        </p:nvSpPr>
        <p:spPr>
          <a:xfrm>
            <a:off x="3124200" y="4767267"/>
            <a:ext cx="2895600" cy="273844"/>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381000" y="4743453"/>
            <a:ext cx="2133600" cy="273844"/>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4A8BC8D2-4AD1-BE4D-9F8F-8571A6EDB76E}" type="slidenum">
              <a:rPr lang="en-US"/>
              <a:pPr>
                <a:defRPr/>
              </a:pPr>
              <a:t>‹#›</a:t>
            </a:fld>
            <a:endParaRPr lang="en-US" dirty="0"/>
          </a:p>
        </p:txBody>
      </p:sp>
    </p:spTree>
    <p:extLst>
      <p:ext uri="{BB962C8B-B14F-4D97-AF65-F5344CB8AC3E}">
        <p14:creationId xmlns:p14="http://schemas.microsoft.com/office/powerpoint/2010/main" val="798025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2750" y="161925"/>
            <a:ext cx="7772400" cy="857250"/>
          </a:xfrm>
        </p:spPr>
        <p:txBody>
          <a:bodyPr/>
          <a:lstStyle/>
          <a:p>
            <a:r>
              <a:rPr lang="en-US"/>
              <a:t>Click to edit Master title style</a:t>
            </a:r>
          </a:p>
        </p:txBody>
      </p:sp>
      <p:sp>
        <p:nvSpPr>
          <p:cNvPr id="3" name="Text Placeholder 2"/>
          <p:cNvSpPr>
            <a:spLocks noGrp="1"/>
          </p:cNvSpPr>
          <p:nvPr>
            <p:ph type="body" sz="half" idx="1"/>
          </p:nvPr>
        </p:nvSpPr>
        <p:spPr>
          <a:xfrm>
            <a:off x="609600" y="1184673"/>
            <a:ext cx="3810000" cy="3086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184673"/>
            <a:ext cx="3810000" cy="3086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5684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2750" y="161925"/>
            <a:ext cx="7772400" cy="857250"/>
          </a:xfrm>
          <a:effectLst/>
        </p:spPr>
        <p:txBody>
          <a:bodyPr/>
          <a:lstStyle/>
          <a:p>
            <a:r>
              <a:rPr lang="en-US" dirty="0"/>
              <a:t>Click to edit Master title style</a:t>
            </a:r>
          </a:p>
        </p:txBody>
      </p:sp>
      <p:sp>
        <p:nvSpPr>
          <p:cNvPr id="3" name="Text Placeholder 2"/>
          <p:cNvSpPr>
            <a:spLocks noGrp="1"/>
          </p:cNvSpPr>
          <p:nvPr>
            <p:ph type="body" sz="half" idx="1"/>
          </p:nvPr>
        </p:nvSpPr>
        <p:spPr>
          <a:xfrm>
            <a:off x="609600" y="1184673"/>
            <a:ext cx="3810000" cy="3086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72000" y="1184673"/>
            <a:ext cx="3810000" cy="1485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0" y="2784873"/>
            <a:ext cx="3810000" cy="1485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9886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71450"/>
            <a:ext cx="8610600" cy="628650"/>
          </a:xfrm>
        </p:spPr>
        <p:txBody>
          <a:bodyPr/>
          <a:lstStyle>
            <a:lvl1pPr marL="111125" indent="3175">
              <a:defRPr/>
            </a:lvl1pPr>
          </a:lstStyle>
          <a:p>
            <a:endParaRPr lang="en-US" dirty="0"/>
          </a:p>
        </p:txBody>
      </p:sp>
      <p:sp>
        <p:nvSpPr>
          <p:cNvPr id="3" name="Content Placeholder 2"/>
          <p:cNvSpPr>
            <a:spLocks noGrp="1"/>
          </p:cNvSpPr>
          <p:nvPr>
            <p:ph idx="1"/>
          </p:nvPr>
        </p:nvSpPr>
        <p:spPr>
          <a:xfrm>
            <a:off x="533400" y="1028700"/>
            <a:ext cx="7848600" cy="3600450"/>
          </a:xfrm>
        </p:spPr>
        <p:txBody>
          <a:bodyPr/>
          <a:lstStyle>
            <a:lvl1pPr>
              <a:defRPr>
                <a:solidFill>
                  <a:schemeClr val="accent6">
                    <a:lumMod val="75000"/>
                  </a:schemeClr>
                </a:solidFill>
              </a:defRPr>
            </a:lvl1pPr>
            <a:lvl2pPr marL="573088" indent="-231775">
              <a:defRPr>
                <a:solidFill>
                  <a:schemeClr val="accent6">
                    <a:lumMod val="75000"/>
                  </a:schemeClr>
                </a:solidFill>
              </a:defRPr>
            </a:lvl2pPr>
            <a:lvl3pPr marL="803275" indent="-230188">
              <a:buClr>
                <a:srgbClr val="A43C43"/>
              </a:buClr>
              <a:defRPr>
                <a:solidFill>
                  <a:schemeClr val="accent6">
                    <a:lumMod val="75000"/>
                  </a:schemeClr>
                </a:solidFill>
              </a:defRPr>
            </a:lvl3pPr>
            <a:lvl4pPr marL="1025525" indent="-222250">
              <a:defRPr>
                <a:solidFill>
                  <a:schemeClr val="accent6">
                    <a:lumMod val="75000"/>
                  </a:schemeClr>
                </a:solidFill>
              </a:defRPr>
            </a:lvl4pPr>
            <a:lvl5pPr marL="1255713" indent="-230188">
              <a:buClr>
                <a:srgbClr val="A43C43"/>
              </a:buClr>
              <a:buFont typeface="Arial" pitchFamily="34" charset="0"/>
              <a:buChar char="•"/>
              <a:defRPr>
                <a:solidFill>
                  <a:schemeClr val="accent6">
                    <a:lumMod val="75000"/>
                  </a:schemeClr>
                </a:solidFill>
              </a:defRPr>
            </a:lvl5pPr>
          </a:lstStyle>
          <a:p>
            <a:pPr lvl="0"/>
            <a:endParaRPr lang="en-US" dirty="0"/>
          </a:p>
        </p:txBody>
      </p:sp>
      <p:sp>
        <p:nvSpPr>
          <p:cNvPr id="4" name="Date Placeholder 3"/>
          <p:cNvSpPr>
            <a:spLocks noGrp="1"/>
          </p:cNvSpPr>
          <p:nvPr>
            <p:ph type="dt" sz="half" idx="10"/>
          </p:nvPr>
        </p:nvSpPr>
        <p:spPr>
          <a:xfrm>
            <a:off x="457200" y="4767267"/>
            <a:ext cx="2133600" cy="273844"/>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5A4A805E-EE2A-404E-8326-B3C0569AA71D}" type="datetimeFigureOut">
              <a:rPr lang="en-US"/>
              <a:pPr>
                <a:defRPr/>
              </a:pPr>
              <a:t>10/8/18</a:t>
            </a:fld>
            <a:endParaRPr lang="en-US" dirty="0"/>
          </a:p>
        </p:txBody>
      </p:sp>
      <p:sp>
        <p:nvSpPr>
          <p:cNvPr id="5" name="Footer Placeholder 4"/>
          <p:cNvSpPr>
            <a:spLocks noGrp="1"/>
          </p:cNvSpPr>
          <p:nvPr>
            <p:ph type="ftr" sz="quarter" idx="11"/>
          </p:nvPr>
        </p:nvSpPr>
        <p:spPr>
          <a:xfrm>
            <a:off x="3124200" y="4767267"/>
            <a:ext cx="2895600" cy="273844"/>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381000" y="4743453"/>
            <a:ext cx="2133600" cy="273844"/>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4515FA1B-FCFC-7541-AB44-AA11CE33768F}" type="slidenum">
              <a:rPr lang="en-US"/>
              <a:pPr>
                <a:defRPr/>
              </a:pPr>
              <a:t>‹#›</a:t>
            </a:fld>
            <a:endParaRPr lang="en-US" dirty="0"/>
          </a:p>
        </p:txBody>
      </p:sp>
    </p:spTree>
    <p:extLst>
      <p:ext uri="{BB962C8B-B14F-4D97-AF65-F5344CB8AC3E}">
        <p14:creationId xmlns:p14="http://schemas.microsoft.com/office/powerpoint/2010/main" val="3241455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604522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solidFill>
                  <a:schemeClr val="accent6">
                    <a:lumMod val="75000"/>
                  </a:schemeClr>
                </a:solidFill>
              </a:defRPr>
            </a:lvl1pPr>
            <a:lvl2pPr>
              <a:defRPr sz="2400">
                <a:solidFill>
                  <a:schemeClr val="accent6">
                    <a:lumMod val="75000"/>
                  </a:schemeClr>
                </a:solidFill>
              </a:defRPr>
            </a:lvl2pPr>
            <a:lvl3pPr>
              <a:defRPr sz="2000">
                <a:solidFill>
                  <a:schemeClr val="accent6">
                    <a:lumMod val="75000"/>
                  </a:schemeClr>
                </a:solidFill>
              </a:defRPr>
            </a:lvl3pPr>
            <a:lvl4pPr>
              <a:defRPr sz="1800">
                <a:solidFill>
                  <a:schemeClr val="accent6">
                    <a:lumMod val="75000"/>
                  </a:schemeClr>
                </a:solidFill>
              </a:defRPr>
            </a:lvl4pPr>
            <a:lvl5pPr>
              <a:defRPr sz="1800">
                <a:solidFill>
                  <a:schemeClr val="accent6">
                    <a:lumMod val="75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00151"/>
            <a:ext cx="4038600" cy="3394472"/>
          </a:xfrm>
        </p:spPr>
        <p:txBody>
          <a:bodyPr/>
          <a:lstStyle>
            <a:lvl1pPr>
              <a:defRPr sz="2800">
                <a:solidFill>
                  <a:schemeClr val="accent6">
                    <a:lumMod val="75000"/>
                  </a:schemeClr>
                </a:solidFill>
              </a:defRPr>
            </a:lvl1pPr>
            <a:lvl2pPr>
              <a:defRPr sz="2400">
                <a:solidFill>
                  <a:schemeClr val="accent6">
                    <a:lumMod val="75000"/>
                  </a:schemeClr>
                </a:solidFill>
              </a:defRPr>
            </a:lvl2pPr>
            <a:lvl3pPr>
              <a:defRPr sz="2000">
                <a:solidFill>
                  <a:schemeClr val="accent6">
                    <a:lumMod val="75000"/>
                  </a:schemeClr>
                </a:solidFill>
              </a:defRPr>
            </a:lvl3pPr>
            <a:lvl4pPr>
              <a:defRPr sz="1800">
                <a:solidFill>
                  <a:schemeClr val="accent6">
                    <a:lumMod val="75000"/>
                  </a:schemeClr>
                </a:solidFill>
              </a:defRPr>
            </a:lvl4pPr>
            <a:lvl5pPr>
              <a:defRPr sz="1800">
                <a:solidFill>
                  <a:schemeClr val="accent6">
                    <a:lumMod val="7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4767267"/>
            <a:ext cx="2133600" cy="273844"/>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BEA10BA4-6EA4-6A4F-AF39-4FC197435B30}" type="datetimeFigureOut">
              <a:rPr lang="en-US"/>
              <a:pPr>
                <a:defRPr/>
              </a:pPr>
              <a:t>10/8/18</a:t>
            </a:fld>
            <a:endParaRPr lang="en-US" dirty="0"/>
          </a:p>
        </p:txBody>
      </p:sp>
      <p:sp>
        <p:nvSpPr>
          <p:cNvPr id="6" name="Footer Placeholder 5"/>
          <p:cNvSpPr>
            <a:spLocks noGrp="1"/>
          </p:cNvSpPr>
          <p:nvPr>
            <p:ph type="ftr" sz="quarter" idx="11"/>
          </p:nvPr>
        </p:nvSpPr>
        <p:spPr>
          <a:xfrm>
            <a:off x="3124200" y="4767267"/>
            <a:ext cx="2895600" cy="273844"/>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381000" y="4743453"/>
            <a:ext cx="2133600" cy="273844"/>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AD51D324-616E-A94E-B239-50D72549898A}" type="slidenum">
              <a:rPr lang="en-US"/>
              <a:pPr>
                <a:defRPr/>
              </a:pPr>
              <a:t>‹#›</a:t>
            </a:fld>
            <a:endParaRPr lang="en-US" dirty="0"/>
          </a:p>
        </p:txBody>
      </p:sp>
    </p:spTree>
    <p:extLst>
      <p:ext uri="{BB962C8B-B14F-4D97-AF65-F5344CB8AC3E}">
        <p14:creationId xmlns:p14="http://schemas.microsoft.com/office/powerpoint/2010/main" val="1343363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8"/>
            <a:ext cx="4040188" cy="47982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solidFill>
                  <a:schemeClr val="accent6">
                    <a:lumMod val="75000"/>
                  </a:schemeClr>
                </a:solidFill>
              </a:defRPr>
            </a:lvl1pPr>
            <a:lvl2pPr>
              <a:defRPr sz="2000">
                <a:solidFill>
                  <a:schemeClr val="accent6">
                    <a:lumMod val="75000"/>
                  </a:schemeClr>
                </a:solidFill>
              </a:defRPr>
            </a:lvl2pPr>
            <a:lvl3pPr>
              <a:defRPr sz="1800">
                <a:solidFill>
                  <a:schemeClr val="accent6">
                    <a:lumMod val="75000"/>
                  </a:schemeClr>
                </a:solidFill>
              </a:defRPr>
            </a:lvl3pPr>
            <a:lvl4pPr>
              <a:defRPr sz="1600">
                <a:solidFill>
                  <a:schemeClr val="accent6">
                    <a:lumMod val="75000"/>
                  </a:schemeClr>
                </a:solidFill>
              </a:defRPr>
            </a:lvl4pPr>
            <a:lvl5pPr>
              <a:defRPr sz="1600">
                <a:solidFill>
                  <a:schemeClr val="accent6">
                    <a:lumMod val="75000"/>
                  </a:schemeClr>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151338"/>
            <a:ext cx="4041775" cy="47982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solidFill>
                  <a:schemeClr val="accent6">
                    <a:lumMod val="75000"/>
                  </a:schemeClr>
                </a:solidFill>
              </a:defRPr>
            </a:lvl1pPr>
            <a:lvl2pPr>
              <a:defRPr sz="2000">
                <a:solidFill>
                  <a:schemeClr val="accent6">
                    <a:lumMod val="75000"/>
                  </a:schemeClr>
                </a:solidFill>
              </a:defRPr>
            </a:lvl2pPr>
            <a:lvl3pPr>
              <a:defRPr sz="1800">
                <a:solidFill>
                  <a:schemeClr val="accent6">
                    <a:lumMod val="75000"/>
                  </a:schemeClr>
                </a:solidFill>
              </a:defRPr>
            </a:lvl3pPr>
            <a:lvl4pPr>
              <a:defRPr sz="1600">
                <a:solidFill>
                  <a:schemeClr val="accent6">
                    <a:lumMod val="75000"/>
                  </a:schemeClr>
                </a:solidFill>
              </a:defRPr>
            </a:lvl4pPr>
            <a:lvl5pPr>
              <a:defRPr sz="1600">
                <a:solidFill>
                  <a:schemeClr val="accent6">
                    <a:lumMod val="75000"/>
                  </a:schemeClr>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80619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4767267"/>
            <a:ext cx="2133600" cy="273844"/>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11EA9441-D7E9-7647-8799-CCD43C3DF93C}" type="datetimeFigureOut">
              <a:rPr lang="en-US"/>
              <a:pPr>
                <a:defRPr/>
              </a:pPr>
              <a:t>10/8/18</a:t>
            </a:fld>
            <a:endParaRPr lang="en-US" dirty="0"/>
          </a:p>
        </p:txBody>
      </p:sp>
      <p:sp>
        <p:nvSpPr>
          <p:cNvPr id="4" name="Footer Placeholder 3"/>
          <p:cNvSpPr>
            <a:spLocks noGrp="1"/>
          </p:cNvSpPr>
          <p:nvPr>
            <p:ph type="ftr" sz="quarter" idx="11"/>
          </p:nvPr>
        </p:nvSpPr>
        <p:spPr>
          <a:xfrm>
            <a:off x="3124200" y="4767267"/>
            <a:ext cx="2895600" cy="273844"/>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5" name="Slide Number Placeholder 4"/>
          <p:cNvSpPr>
            <a:spLocks noGrp="1"/>
          </p:cNvSpPr>
          <p:nvPr>
            <p:ph type="sldNum" sz="quarter" idx="12"/>
          </p:nvPr>
        </p:nvSpPr>
        <p:spPr>
          <a:xfrm>
            <a:off x="381000" y="4743453"/>
            <a:ext cx="2133600" cy="273844"/>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31461AA0-005D-3742-91B3-E6ED3F99C96C}" type="slidenum">
              <a:rPr lang="en-US"/>
              <a:pPr>
                <a:defRPr/>
              </a:pPr>
              <a:t>‹#›</a:t>
            </a:fld>
            <a:endParaRPr lang="en-US" dirty="0"/>
          </a:p>
        </p:txBody>
      </p:sp>
    </p:spTree>
    <p:extLst>
      <p:ext uri="{BB962C8B-B14F-4D97-AF65-F5344CB8AC3E}">
        <p14:creationId xmlns:p14="http://schemas.microsoft.com/office/powerpoint/2010/main" val="3733877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7"/>
            <a:ext cx="2133600" cy="273844"/>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4647AC28-0E30-AC4B-B3B9-52B654EFE6EA}" type="datetimeFigureOut">
              <a:rPr lang="en-US"/>
              <a:pPr>
                <a:defRPr/>
              </a:pPr>
              <a:t>10/8/18</a:t>
            </a:fld>
            <a:endParaRPr lang="en-US" dirty="0"/>
          </a:p>
        </p:txBody>
      </p:sp>
      <p:sp>
        <p:nvSpPr>
          <p:cNvPr id="3" name="Footer Placeholder 2"/>
          <p:cNvSpPr>
            <a:spLocks noGrp="1"/>
          </p:cNvSpPr>
          <p:nvPr>
            <p:ph type="ftr" sz="quarter" idx="11"/>
          </p:nvPr>
        </p:nvSpPr>
        <p:spPr>
          <a:xfrm>
            <a:off x="3124200" y="4767267"/>
            <a:ext cx="2895600" cy="273844"/>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4" name="Slide Number Placeholder 3"/>
          <p:cNvSpPr>
            <a:spLocks noGrp="1"/>
          </p:cNvSpPr>
          <p:nvPr>
            <p:ph type="sldNum" sz="quarter" idx="12"/>
          </p:nvPr>
        </p:nvSpPr>
        <p:spPr>
          <a:xfrm>
            <a:off x="381000" y="4743453"/>
            <a:ext cx="2133600" cy="273844"/>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606DAB58-8B93-6640-8D95-5225E7914E16}" type="slidenum">
              <a:rPr lang="en-US"/>
              <a:pPr>
                <a:defRPr/>
              </a:pPr>
              <a:t>‹#›</a:t>
            </a:fld>
            <a:endParaRPr lang="en-US" dirty="0"/>
          </a:p>
        </p:txBody>
      </p:sp>
    </p:spTree>
    <p:extLst>
      <p:ext uri="{BB962C8B-B14F-4D97-AF65-F5344CB8AC3E}">
        <p14:creationId xmlns:p14="http://schemas.microsoft.com/office/powerpoint/2010/main" val="1106412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2" y="204790"/>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2"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7"/>
            <a:ext cx="2133600" cy="273844"/>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9FEE78F3-B484-BE4A-AB47-05BC1B385DCE}" type="datetimeFigureOut">
              <a:rPr lang="en-US"/>
              <a:pPr>
                <a:defRPr/>
              </a:pPr>
              <a:t>10/8/18</a:t>
            </a:fld>
            <a:endParaRPr lang="en-US" dirty="0"/>
          </a:p>
        </p:txBody>
      </p:sp>
      <p:sp>
        <p:nvSpPr>
          <p:cNvPr id="6" name="Footer Placeholder 5"/>
          <p:cNvSpPr>
            <a:spLocks noGrp="1"/>
          </p:cNvSpPr>
          <p:nvPr>
            <p:ph type="ftr" sz="quarter" idx="11"/>
          </p:nvPr>
        </p:nvSpPr>
        <p:spPr>
          <a:xfrm>
            <a:off x="3124200" y="4767267"/>
            <a:ext cx="2895600" cy="273844"/>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381000" y="4743453"/>
            <a:ext cx="2133600" cy="273844"/>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6E8286C2-81A3-FD48-A335-D2A48DA13C66}" type="slidenum">
              <a:rPr lang="en-US"/>
              <a:pPr>
                <a:defRPr/>
              </a:pPr>
              <a:t>‹#›</a:t>
            </a:fld>
            <a:endParaRPr lang="en-US" dirty="0"/>
          </a:p>
        </p:txBody>
      </p:sp>
    </p:spTree>
    <p:extLst>
      <p:ext uri="{BB962C8B-B14F-4D97-AF65-F5344CB8AC3E}">
        <p14:creationId xmlns:p14="http://schemas.microsoft.com/office/powerpoint/2010/main" val="510033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505"/>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7"/>
            <a:ext cx="2133600" cy="273844"/>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2BC32D66-C36B-6D49-A10D-A46015CFC868}" type="datetimeFigureOut">
              <a:rPr lang="en-US"/>
              <a:pPr>
                <a:defRPr/>
              </a:pPr>
              <a:t>10/8/18</a:t>
            </a:fld>
            <a:endParaRPr lang="en-US" dirty="0"/>
          </a:p>
        </p:txBody>
      </p:sp>
      <p:sp>
        <p:nvSpPr>
          <p:cNvPr id="6" name="Footer Placeholder 5"/>
          <p:cNvSpPr>
            <a:spLocks noGrp="1"/>
          </p:cNvSpPr>
          <p:nvPr>
            <p:ph type="ftr" sz="quarter" idx="11"/>
          </p:nvPr>
        </p:nvSpPr>
        <p:spPr>
          <a:xfrm>
            <a:off x="3124200" y="4767267"/>
            <a:ext cx="2895600" cy="273844"/>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381000" y="4743453"/>
            <a:ext cx="2133600" cy="273844"/>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mn-cs"/>
              </a:defRPr>
            </a:lvl1pPr>
          </a:lstStyle>
          <a:p>
            <a:pPr>
              <a:defRPr/>
            </a:pPr>
            <a:fld id="{6EB33375-A066-E948-85D9-DEFAC1870D40}" type="slidenum">
              <a:rPr lang="en-US"/>
              <a:pPr>
                <a:defRPr/>
              </a:pPr>
              <a:t>‹#›</a:t>
            </a:fld>
            <a:endParaRPr lang="en-US" dirty="0"/>
          </a:p>
        </p:txBody>
      </p:sp>
    </p:spTree>
    <p:extLst>
      <p:ext uri="{BB962C8B-B14F-4D97-AF65-F5344CB8AC3E}">
        <p14:creationId xmlns:p14="http://schemas.microsoft.com/office/powerpoint/2010/main" val="161731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533400" y="1028700"/>
            <a:ext cx="7848600" cy="3600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0" y="0"/>
            <a:ext cx="76200" cy="5143500"/>
          </a:xfrm>
          <a:prstGeom prst="rect">
            <a:avLst/>
          </a:prstGeom>
          <a:solidFill>
            <a:schemeClr val="accent6">
              <a:lumMod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7" name="Rectangle 10"/>
          <p:cNvSpPr/>
          <p:nvPr userDrawn="1"/>
        </p:nvSpPr>
        <p:spPr>
          <a:xfrm>
            <a:off x="8686800" y="0"/>
            <a:ext cx="457200" cy="5143500"/>
          </a:xfrm>
          <a:prstGeom prst="rect">
            <a:avLst/>
          </a:prstGeom>
          <a:solidFill>
            <a:schemeClr val="accent6">
              <a:lumMod val="75000"/>
            </a:schemeClr>
          </a:solidFill>
          <a:ln w="25400" cap="rnd" cmpd="sng" algn="ctr">
            <a:noFill/>
            <a:prstDash val="solid"/>
          </a:ln>
          <a:effectLst>
            <a:outerShdw blurRad="101600" dist="203200" dir="3600000" sx="99000" sy="99000" algn="ctr">
              <a:srgbClr val="000000">
                <a:alpha val="20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bwMode="auto">
          <a:xfrm>
            <a:off x="533412" y="171450"/>
            <a:ext cx="8596313" cy="628650"/>
          </a:xfrm>
          <a:prstGeom prst="rect">
            <a:avLst/>
          </a:prstGeom>
          <a:solidFill>
            <a:srgbClr val="A43C43"/>
          </a:solidFill>
          <a:ln>
            <a:noFill/>
          </a:ln>
          <a:effectLst>
            <a:outerShdw blurRad="114300" dist="165100" dir="3600000" algn="tl" rotWithShape="0">
              <a:schemeClr val="bg1">
                <a:lumMod val="50000"/>
                <a:alpha val="43000"/>
              </a:schemeClr>
            </a:outerShdw>
          </a:effectLst>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r>
              <a:rPr lang="en-US" dirty="0"/>
              <a:t>Click to edit Master title style</a:t>
            </a:r>
          </a:p>
        </p:txBody>
      </p:sp>
      <p:pic>
        <p:nvPicPr>
          <p:cNvPr id="9" name="Picture 8"/>
          <p:cNvPicPr>
            <a:picLocks noChangeAspect="1" noChangeArrowheads="1"/>
          </p:cNvPicPr>
          <p:nvPr userDrawn="1"/>
        </p:nvPicPr>
        <p:blipFill>
          <a:blip r:embed="rId15">
            <a:extLst>
              <a:ext uri="{28A0092B-C50C-407E-A947-70E740481C1C}">
                <a14:useLocalDpi xmlns:a14="http://schemas.microsoft.com/office/drawing/2010/main" val="0"/>
              </a:ext>
            </a:extLst>
          </a:blip>
          <a:srcRect l="-2563" r="-8791"/>
          <a:stretch>
            <a:fillRect/>
          </a:stretch>
        </p:blipFill>
        <p:spPr bwMode="auto">
          <a:xfrm>
            <a:off x="7645401" y="4589564"/>
            <a:ext cx="1016000" cy="4544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89" r:id="rId1"/>
    <p:sldLayoutId id="2147484590" r:id="rId2"/>
    <p:sldLayoutId id="2147484585" r:id="rId3"/>
    <p:sldLayoutId id="2147484591" r:id="rId4"/>
    <p:sldLayoutId id="2147484586" r:id="rId5"/>
    <p:sldLayoutId id="2147484592" r:id="rId6"/>
    <p:sldLayoutId id="2147484593" r:id="rId7"/>
    <p:sldLayoutId id="2147484594" r:id="rId8"/>
    <p:sldLayoutId id="2147484595" r:id="rId9"/>
    <p:sldLayoutId id="2147484596" r:id="rId10"/>
    <p:sldLayoutId id="2147484597" r:id="rId11"/>
    <p:sldLayoutId id="2147484587" r:id="rId12"/>
    <p:sldLayoutId id="2147484588" r:id="rId13"/>
  </p:sldLayoutIdLst>
  <p:txStyles>
    <p:titleStyle>
      <a:lvl1pPr marL="111125" indent="-111125" algn="l" rtl="0" eaLnBrk="0" fontAlgn="base" hangingPunct="0">
        <a:spcBef>
          <a:spcPct val="0"/>
        </a:spcBef>
        <a:spcAft>
          <a:spcPct val="0"/>
        </a:spcAft>
        <a:defRPr sz="3600" kern="1200">
          <a:solidFill>
            <a:schemeClr val="bg1"/>
          </a:solidFill>
          <a:effectLst>
            <a:outerShdw dist="38100" dir="8100000" sx="0" sy="0" algn="tr" rotWithShape="0">
              <a:prstClr val="black"/>
            </a:outerShdw>
          </a:effectLst>
          <a:latin typeface="Arial"/>
          <a:ea typeface="ＭＳ Ｐゴシック" charset="0"/>
          <a:cs typeface="ＭＳ Ｐゴシック" charset="0"/>
        </a:defRPr>
      </a:lvl1pPr>
      <a:lvl2pPr marL="111125" indent="-111125" algn="l" rtl="0" eaLnBrk="0" fontAlgn="base" hangingPunct="0">
        <a:spcBef>
          <a:spcPct val="0"/>
        </a:spcBef>
        <a:spcAft>
          <a:spcPct val="0"/>
        </a:spcAft>
        <a:defRPr sz="3600">
          <a:solidFill>
            <a:schemeClr val="bg1"/>
          </a:solidFill>
          <a:latin typeface="Calibri" pitchFamily="34" charset="0"/>
          <a:ea typeface="ＭＳ Ｐゴシック" charset="0"/>
          <a:cs typeface="ＭＳ Ｐゴシック" charset="0"/>
        </a:defRPr>
      </a:lvl2pPr>
      <a:lvl3pPr marL="111125" indent="-111125" algn="l" rtl="0" eaLnBrk="0" fontAlgn="base" hangingPunct="0">
        <a:spcBef>
          <a:spcPct val="0"/>
        </a:spcBef>
        <a:spcAft>
          <a:spcPct val="0"/>
        </a:spcAft>
        <a:defRPr sz="3600">
          <a:solidFill>
            <a:schemeClr val="bg1"/>
          </a:solidFill>
          <a:latin typeface="Calibri" pitchFamily="34" charset="0"/>
          <a:ea typeface="ＭＳ Ｐゴシック" charset="0"/>
          <a:cs typeface="ＭＳ Ｐゴシック" charset="0"/>
        </a:defRPr>
      </a:lvl3pPr>
      <a:lvl4pPr marL="111125" indent="-111125" algn="l" rtl="0" eaLnBrk="0" fontAlgn="base" hangingPunct="0">
        <a:spcBef>
          <a:spcPct val="0"/>
        </a:spcBef>
        <a:spcAft>
          <a:spcPct val="0"/>
        </a:spcAft>
        <a:defRPr sz="3600">
          <a:solidFill>
            <a:schemeClr val="bg1"/>
          </a:solidFill>
          <a:latin typeface="Calibri" pitchFamily="34" charset="0"/>
          <a:ea typeface="ＭＳ Ｐゴシック" charset="0"/>
          <a:cs typeface="ＭＳ Ｐゴシック" charset="0"/>
        </a:defRPr>
      </a:lvl4pPr>
      <a:lvl5pPr marL="111125" indent="-111125" algn="l" rtl="0" eaLnBrk="0" fontAlgn="base" hangingPunct="0">
        <a:spcBef>
          <a:spcPct val="0"/>
        </a:spcBef>
        <a:spcAft>
          <a:spcPct val="0"/>
        </a:spcAft>
        <a:defRPr sz="3600">
          <a:solidFill>
            <a:schemeClr val="bg1"/>
          </a:solidFill>
          <a:latin typeface="Calibri" pitchFamily="34" charset="0"/>
          <a:ea typeface="ＭＳ Ｐゴシック" charset="0"/>
          <a:cs typeface="ＭＳ Ｐゴシック" charset="0"/>
        </a:defRPr>
      </a:lvl5pPr>
      <a:lvl6pPr marL="568325" algn="l" rtl="0" fontAlgn="base">
        <a:spcBef>
          <a:spcPct val="0"/>
        </a:spcBef>
        <a:spcAft>
          <a:spcPct val="0"/>
        </a:spcAft>
        <a:defRPr sz="3600">
          <a:solidFill>
            <a:schemeClr val="bg1"/>
          </a:solidFill>
          <a:latin typeface="Calibri" pitchFamily="34" charset="0"/>
        </a:defRPr>
      </a:lvl6pPr>
      <a:lvl7pPr marL="1025525" algn="l" rtl="0" fontAlgn="base">
        <a:spcBef>
          <a:spcPct val="0"/>
        </a:spcBef>
        <a:spcAft>
          <a:spcPct val="0"/>
        </a:spcAft>
        <a:defRPr sz="3600">
          <a:solidFill>
            <a:schemeClr val="bg1"/>
          </a:solidFill>
          <a:latin typeface="Calibri" pitchFamily="34" charset="0"/>
        </a:defRPr>
      </a:lvl7pPr>
      <a:lvl8pPr marL="1482725" algn="l" rtl="0" fontAlgn="base">
        <a:spcBef>
          <a:spcPct val="0"/>
        </a:spcBef>
        <a:spcAft>
          <a:spcPct val="0"/>
        </a:spcAft>
        <a:defRPr sz="3600">
          <a:solidFill>
            <a:schemeClr val="bg1"/>
          </a:solidFill>
          <a:latin typeface="Calibri" pitchFamily="34" charset="0"/>
        </a:defRPr>
      </a:lvl8pPr>
      <a:lvl9pPr marL="1939925" algn="l" rtl="0" fontAlgn="base">
        <a:spcBef>
          <a:spcPct val="0"/>
        </a:spcBef>
        <a:spcAft>
          <a:spcPct val="0"/>
        </a:spcAft>
        <a:defRPr sz="3600">
          <a:solidFill>
            <a:schemeClr val="bg1"/>
          </a:solidFill>
          <a:latin typeface="Calibri" pitchFamily="34" charset="0"/>
        </a:defRPr>
      </a:lvl9pPr>
    </p:titleStyle>
    <p:bodyStyle>
      <a:lvl1pPr marL="342900" indent="-342900" algn="l" rtl="0" eaLnBrk="0" fontAlgn="base" hangingPunct="0">
        <a:spcBef>
          <a:spcPct val="20000"/>
        </a:spcBef>
        <a:spcAft>
          <a:spcPct val="0"/>
        </a:spcAft>
        <a:buClr>
          <a:srgbClr val="A43C43"/>
        </a:buClr>
        <a:buSzPct val="60000"/>
        <a:buFont typeface="Impact" charset="0"/>
        <a:buChar char="►"/>
        <a:defRPr sz="2400" kern="1200">
          <a:solidFill>
            <a:schemeClr val="tx1"/>
          </a:solidFill>
          <a:latin typeface="+mn-lt"/>
          <a:ea typeface="ＭＳ Ｐゴシック" charset="0"/>
          <a:cs typeface="ＭＳ Ｐゴシック" charset="0"/>
        </a:defRPr>
      </a:lvl1pPr>
      <a:lvl2pPr marL="573088" indent="-231775" algn="l" rtl="0" eaLnBrk="0" fontAlgn="base" hangingPunct="0">
        <a:spcBef>
          <a:spcPct val="20000"/>
        </a:spcBef>
        <a:spcAft>
          <a:spcPct val="0"/>
        </a:spcAft>
        <a:buClr>
          <a:srgbClr val="595D63"/>
        </a:buClr>
        <a:buFont typeface="Arial" charset="0"/>
        <a:buChar char="–"/>
        <a:defRPr sz="2000" kern="1200">
          <a:solidFill>
            <a:schemeClr val="tx1"/>
          </a:solidFill>
          <a:latin typeface="+mn-lt"/>
          <a:ea typeface="ＭＳ Ｐゴシック" charset="0"/>
          <a:cs typeface="+mn-cs"/>
        </a:defRPr>
      </a:lvl2pPr>
      <a:lvl3pPr marL="803275" indent="-230188" algn="l" rtl="0" eaLnBrk="0" fontAlgn="base" hangingPunct="0">
        <a:spcBef>
          <a:spcPct val="20000"/>
        </a:spcBef>
        <a:spcAft>
          <a:spcPct val="0"/>
        </a:spcAft>
        <a:buClr>
          <a:srgbClr val="A43C43"/>
        </a:buClr>
        <a:buFont typeface="Arial" charset="0"/>
        <a:buChar char="•"/>
        <a:defRPr kern="1200">
          <a:solidFill>
            <a:schemeClr val="tx1"/>
          </a:solidFill>
          <a:latin typeface="+mn-lt"/>
          <a:ea typeface="ＭＳ Ｐゴシック" charset="0"/>
          <a:cs typeface="+mn-cs"/>
        </a:defRPr>
      </a:lvl3pPr>
      <a:lvl4pPr marL="1025525" indent="-222250" algn="l" rtl="0" eaLnBrk="0" fontAlgn="base" hangingPunct="0">
        <a:spcBef>
          <a:spcPct val="20000"/>
        </a:spcBef>
        <a:spcAft>
          <a:spcPct val="0"/>
        </a:spcAft>
        <a:buClr>
          <a:srgbClr val="595D63"/>
        </a:buClr>
        <a:buFont typeface="Arial" charset="0"/>
        <a:buChar char="–"/>
        <a:defRPr sz="1600" kern="1200">
          <a:solidFill>
            <a:schemeClr val="tx1"/>
          </a:solidFill>
          <a:latin typeface="+mn-lt"/>
          <a:ea typeface="ＭＳ Ｐゴシック" charset="0"/>
          <a:cs typeface="+mn-cs"/>
        </a:defRPr>
      </a:lvl4pPr>
      <a:lvl5pPr marL="1255713" indent="-230188" algn="l" rtl="0" eaLnBrk="0" fontAlgn="base" hangingPunct="0">
        <a:spcBef>
          <a:spcPct val="20000"/>
        </a:spcBef>
        <a:spcAft>
          <a:spcPct val="0"/>
        </a:spcAft>
        <a:buClr>
          <a:srgbClr val="A43C43"/>
        </a:buClr>
        <a:buFont typeface="Arial" charset="0"/>
        <a:buChar char="•"/>
        <a:defRPr sz="16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ubtitle 5"/>
          <p:cNvSpPr txBox="1">
            <a:spLocks/>
          </p:cNvSpPr>
          <p:nvPr/>
        </p:nvSpPr>
        <p:spPr bwMode="auto">
          <a:xfrm>
            <a:off x="843871" y="3538424"/>
            <a:ext cx="2398486" cy="474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111125" indent="0" algn="l" rtl="0" eaLnBrk="0" fontAlgn="base" hangingPunct="0">
              <a:spcBef>
                <a:spcPct val="20000"/>
              </a:spcBef>
              <a:spcAft>
                <a:spcPct val="0"/>
              </a:spcAft>
              <a:buClr>
                <a:srgbClr val="A43C43"/>
              </a:buClr>
              <a:buSzPct val="60000"/>
              <a:buFont typeface="Impact" charset="0"/>
              <a:buNone/>
              <a:defRPr sz="2400" kern="1200">
                <a:solidFill>
                  <a:schemeClr val="accent6">
                    <a:lumMod val="75000"/>
                  </a:schemeClr>
                </a:solidFill>
                <a:latin typeface="+mn-lt"/>
                <a:ea typeface="ＭＳ Ｐゴシック" charset="0"/>
                <a:cs typeface="ＭＳ Ｐゴシック" charset="0"/>
              </a:defRPr>
            </a:lvl1pPr>
            <a:lvl2pPr marL="457200" indent="0" algn="ctr" rtl="0" eaLnBrk="0" fontAlgn="base" hangingPunct="0">
              <a:spcBef>
                <a:spcPct val="20000"/>
              </a:spcBef>
              <a:spcAft>
                <a:spcPct val="0"/>
              </a:spcAft>
              <a:buClr>
                <a:srgbClr val="595D63"/>
              </a:buClr>
              <a:buFont typeface="Arial" charset="0"/>
              <a:buNone/>
              <a:defRPr sz="2000" kern="1200">
                <a:solidFill>
                  <a:schemeClr val="tx1">
                    <a:tint val="75000"/>
                  </a:schemeClr>
                </a:solidFill>
                <a:latin typeface="+mn-lt"/>
                <a:ea typeface="ＭＳ Ｐゴシック" charset="0"/>
                <a:cs typeface="+mn-cs"/>
              </a:defRPr>
            </a:lvl2pPr>
            <a:lvl3pPr marL="914400" indent="0" algn="ctr" rtl="0" eaLnBrk="0" fontAlgn="base" hangingPunct="0">
              <a:spcBef>
                <a:spcPct val="20000"/>
              </a:spcBef>
              <a:spcAft>
                <a:spcPct val="0"/>
              </a:spcAft>
              <a:buClr>
                <a:srgbClr val="A43C43"/>
              </a:buClr>
              <a:buFont typeface="Arial" charset="0"/>
              <a:buNone/>
              <a:defRPr kern="1200">
                <a:solidFill>
                  <a:schemeClr val="tx1">
                    <a:tint val="75000"/>
                  </a:schemeClr>
                </a:solidFill>
                <a:latin typeface="+mn-lt"/>
                <a:ea typeface="ＭＳ Ｐゴシック" charset="0"/>
                <a:cs typeface="+mn-cs"/>
              </a:defRPr>
            </a:lvl3pPr>
            <a:lvl4pPr marL="1371600" indent="0" algn="ctr" rtl="0" eaLnBrk="0" fontAlgn="base" hangingPunct="0">
              <a:spcBef>
                <a:spcPct val="20000"/>
              </a:spcBef>
              <a:spcAft>
                <a:spcPct val="0"/>
              </a:spcAft>
              <a:buClr>
                <a:srgbClr val="595D63"/>
              </a:buClr>
              <a:buFont typeface="Arial" charset="0"/>
              <a:buNone/>
              <a:defRPr sz="1600" kern="1200">
                <a:solidFill>
                  <a:schemeClr val="tx1">
                    <a:tint val="75000"/>
                  </a:schemeClr>
                </a:solidFill>
                <a:latin typeface="+mn-lt"/>
                <a:ea typeface="ＭＳ Ｐゴシック" charset="0"/>
                <a:cs typeface="+mn-cs"/>
              </a:defRPr>
            </a:lvl4pPr>
            <a:lvl5pPr marL="1828800" indent="0" algn="ctr" rtl="0" eaLnBrk="0" fontAlgn="base" hangingPunct="0">
              <a:spcBef>
                <a:spcPct val="20000"/>
              </a:spcBef>
              <a:spcAft>
                <a:spcPct val="0"/>
              </a:spcAft>
              <a:buClr>
                <a:srgbClr val="A43C43"/>
              </a:buClr>
              <a:buFont typeface="Arial" charset="0"/>
              <a:buNone/>
              <a:defRPr sz="1600" kern="1200">
                <a:solidFill>
                  <a:schemeClr val="tx1">
                    <a:tint val="75000"/>
                  </a:schemeClr>
                </a:solidFill>
                <a:latin typeface="+mn-lt"/>
                <a:ea typeface="ＭＳ Ｐゴシック" charset="0"/>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hangingPunct="1">
              <a:spcBef>
                <a:spcPts val="1176"/>
              </a:spcBef>
            </a:pPr>
            <a:r>
              <a:rPr lang="en-US" dirty="0">
                <a:solidFill>
                  <a:srgbClr val="595D63"/>
                </a:solidFill>
                <a:latin typeface="Calibri" charset="0"/>
              </a:rPr>
              <a:t>October 8, 2018</a:t>
            </a:r>
          </a:p>
        </p:txBody>
      </p:sp>
      <p:sp>
        <p:nvSpPr>
          <p:cNvPr id="8" name="Rectangle 2"/>
          <p:cNvSpPr txBox="1">
            <a:spLocks noChangeArrowheads="1"/>
          </p:cNvSpPr>
          <p:nvPr/>
        </p:nvSpPr>
        <p:spPr bwMode="auto">
          <a:xfrm>
            <a:off x="533400" y="2112681"/>
            <a:ext cx="8610600" cy="805617"/>
          </a:xfrm>
          <a:prstGeom prst="rect">
            <a:avLst/>
          </a:prstGeom>
          <a:solidFill>
            <a:srgbClr val="A43C43"/>
          </a:solidFill>
          <a:ln>
            <a:noFill/>
          </a:ln>
          <a:effectLst>
            <a:outerShdw blurRad="101600" dist="203200" dir="3600000" sx="99000" sy="99000" algn="ctr">
              <a:srgbClr val="000000">
                <a:alpha val="20000"/>
              </a:srgbClr>
            </a:outerShdw>
          </a:effectLst>
          <a:scene3d>
            <a:camera prst="orthographicFront">
              <a:rot lat="0" lon="0" rev="0"/>
            </a:camera>
            <a:lightRig rig="contrasting" dir="t">
              <a:rot lat="0" lon="0" rev="1500000"/>
            </a:lightRig>
          </a:scene3d>
          <a:sp3d prstMaterial="metal">
            <a:bevelT w="88900" h="88900"/>
          </a:sp3d>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marL="111125" indent="3175" algn="l" rtl="0" eaLnBrk="0" fontAlgn="base" hangingPunct="0">
              <a:spcBef>
                <a:spcPct val="0"/>
              </a:spcBef>
              <a:spcAft>
                <a:spcPct val="0"/>
              </a:spcAft>
              <a:defRPr sz="3600" kern="1200">
                <a:solidFill>
                  <a:schemeClr val="tx1"/>
                </a:solidFill>
                <a:effectLst>
                  <a:outerShdw dist="38100" dir="8100000" sx="0" sy="0" algn="tr" rotWithShape="0">
                    <a:prstClr val="black"/>
                  </a:outerShdw>
                </a:effectLst>
                <a:latin typeface="Arial" charset="0"/>
                <a:ea typeface="ＭＳ Ｐゴシック" charset="0"/>
                <a:cs typeface="ＭＳ Ｐゴシック" charset="0"/>
              </a:defRPr>
            </a:lvl1pPr>
            <a:lvl2pPr marL="742950" indent="-28575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2pPr>
            <a:lvl3pPr marL="11430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3pPr>
            <a:lvl4pPr marL="16002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4pPr>
            <a:lvl5pPr marL="20574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5pPr>
            <a:lvl6pPr marL="2514600" indent="-228600" algn="l" rtl="0" eaLnBrk="0" fontAlgn="base" hangingPunct="0">
              <a:spcBef>
                <a:spcPct val="0"/>
              </a:spcBef>
              <a:spcAft>
                <a:spcPct val="0"/>
              </a:spcAft>
              <a:defRPr sz="3600">
                <a:solidFill>
                  <a:schemeClr val="tx1"/>
                </a:solidFill>
                <a:latin typeface="Arial" charset="0"/>
                <a:ea typeface="ＭＳ Ｐゴシック" charset="0"/>
              </a:defRPr>
            </a:lvl6pPr>
            <a:lvl7pPr marL="2971800" indent="-228600" algn="l" rtl="0" eaLnBrk="0" fontAlgn="base" hangingPunct="0">
              <a:spcBef>
                <a:spcPct val="0"/>
              </a:spcBef>
              <a:spcAft>
                <a:spcPct val="0"/>
              </a:spcAft>
              <a:defRPr sz="3600">
                <a:solidFill>
                  <a:schemeClr val="tx1"/>
                </a:solidFill>
                <a:latin typeface="Arial" charset="0"/>
                <a:ea typeface="ＭＳ Ｐゴシック" charset="0"/>
              </a:defRPr>
            </a:lvl7pPr>
            <a:lvl8pPr marL="3429000" indent="-228600" algn="l" rtl="0" eaLnBrk="0" fontAlgn="base" hangingPunct="0">
              <a:spcBef>
                <a:spcPct val="0"/>
              </a:spcBef>
              <a:spcAft>
                <a:spcPct val="0"/>
              </a:spcAft>
              <a:defRPr sz="3600">
                <a:solidFill>
                  <a:schemeClr val="tx1"/>
                </a:solidFill>
                <a:latin typeface="Arial" charset="0"/>
                <a:ea typeface="ＭＳ Ｐゴシック" charset="0"/>
              </a:defRPr>
            </a:lvl8pPr>
            <a:lvl9pPr marL="3886200" indent="-228600" algn="l" rtl="0" eaLnBrk="0" fontAlgn="base" hangingPunct="0">
              <a:spcBef>
                <a:spcPct val="0"/>
              </a:spcBef>
              <a:spcAft>
                <a:spcPct val="0"/>
              </a:spcAft>
              <a:defRPr sz="3600">
                <a:solidFill>
                  <a:schemeClr val="tx1"/>
                </a:solidFill>
                <a:latin typeface="Arial" charset="0"/>
                <a:ea typeface="ＭＳ Ｐゴシック" charset="0"/>
              </a:defRPr>
            </a:lvl9pPr>
          </a:lstStyle>
          <a:p>
            <a:pPr marL="457200" indent="-228600">
              <a:lnSpc>
                <a:spcPct val="90000"/>
              </a:lnSpc>
            </a:pPr>
            <a:r>
              <a:rPr lang="en-US" sz="4000" dirty="0">
                <a:solidFill>
                  <a:schemeClr val="bg1"/>
                </a:solidFill>
                <a:latin typeface="Calibri"/>
              </a:rPr>
              <a:t>DLP Presentation</a:t>
            </a:r>
          </a:p>
        </p:txBody>
      </p:sp>
    </p:spTree>
    <p:extLst>
      <p:ext uri="{BB962C8B-B14F-4D97-AF65-F5344CB8AC3E}">
        <p14:creationId xmlns:p14="http://schemas.microsoft.com/office/powerpoint/2010/main" val="326219421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
          <p:cNvSpPr txBox="1">
            <a:spLocks noChangeArrowheads="1"/>
          </p:cNvSpPr>
          <p:nvPr/>
        </p:nvSpPr>
        <p:spPr bwMode="auto">
          <a:xfrm>
            <a:off x="349405" y="296669"/>
            <a:ext cx="8794595" cy="484381"/>
          </a:xfrm>
          <a:prstGeom prst="rect">
            <a:avLst/>
          </a:prstGeom>
          <a:solidFill>
            <a:srgbClr val="A43C43"/>
          </a:solidFill>
          <a:ln>
            <a:noFill/>
          </a:ln>
          <a:effectLst>
            <a:outerShdw blurRad="101600" dist="76200" dir="3600000" sx="99000" sy="99000" algn="ctr">
              <a:srgbClr val="000000">
                <a:alpha val="20000"/>
              </a:srgbClr>
            </a:outerShdw>
          </a:effectLst>
          <a:scene3d>
            <a:camera prst="orthographicFront">
              <a:rot lat="0" lon="0" rev="0"/>
            </a:camera>
            <a:lightRig rig="contrasting" dir="t">
              <a:rot lat="0" lon="0" rev="1500000"/>
            </a:lightRig>
          </a:scene3d>
          <a:sp3d prstMaterial="metal">
            <a:bevelT w="88900" h="88900"/>
          </a:sp3d>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marL="111125" indent="3175" algn="l" rtl="0" eaLnBrk="0" fontAlgn="base" hangingPunct="0">
              <a:spcBef>
                <a:spcPct val="0"/>
              </a:spcBef>
              <a:spcAft>
                <a:spcPct val="0"/>
              </a:spcAft>
              <a:defRPr sz="3600" kern="1200">
                <a:solidFill>
                  <a:schemeClr val="tx1"/>
                </a:solidFill>
                <a:effectLst>
                  <a:outerShdw dist="38100" dir="8100000" sx="0" sy="0" algn="tr" rotWithShape="0">
                    <a:prstClr val="black"/>
                  </a:outerShdw>
                </a:effectLst>
                <a:latin typeface="Arial" charset="0"/>
                <a:ea typeface="ＭＳ Ｐゴシック" charset="0"/>
                <a:cs typeface="ＭＳ Ｐゴシック" charset="0"/>
              </a:defRPr>
            </a:lvl1pPr>
            <a:lvl2pPr marL="742950" indent="-28575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2pPr>
            <a:lvl3pPr marL="11430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3pPr>
            <a:lvl4pPr marL="16002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4pPr>
            <a:lvl5pPr marL="20574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5pPr>
            <a:lvl6pPr marL="2514600" indent="-228600" algn="l" rtl="0" eaLnBrk="0" fontAlgn="base" hangingPunct="0">
              <a:spcBef>
                <a:spcPct val="0"/>
              </a:spcBef>
              <a:spcAft>
                <a:spcPct val="0"/>
              </a:spcAft>
              <a:defRPr sz="3600">
                <a:solidFill>
                  <a:schemeClr val="tx1"/>
                </a:solidFill>
                <a:latin typeface="Arial" charset="0"/>
                <a:ea typeface="ＭＳ Ｐゴシック" charset="0"/>
              </a:defRPr>
            </a:lvl6pPr>
            <a:lvl7pPr marL="2971800" indent="-228600" algn="l" rtl="0" eaLnBrk="0" fontAlgn="base" hangingPunct="0">
              <a:spcBef>
                <a:spcPct val="0"/>
              </a:spcBef>
              <a:spcAft>
                <a:spcPct val="0"/>
              </a:spcAft>
              <a:defRPr sz="3600">
                <a:solidFill>
                  <a:schemeClr val="tx1"/>
                </a:solidFill>
                <a:latin typeface="Arial" charset="0"/>
                <a:ea typeface="ＭＳ Ｐゴシック" charset="0"/>
              </a:defRPr>
            </a:lvl7pPr>
            <a:lvl8pPr marL="3429000" indent="-228600" algn="l" rtl="0" eaLnBrk="0" fontAlgn="base" hangingPunct="0">
              <a:spcBef>
                <a:spcPct val="0"/>
              </a:spcBef>
              <a:spcAft>
                <a:spcPct val="0"/>
              </a:spcAft>
              <a:defRPr sz="3600">
                <a:solidFill>
                  <a:schemeClr val="tx1"/>
                </a:solidFill>
                <a:latin typeface="Arial" charset="0"/>
                <a:ea typeface="ＭＳ Ｐゴシック" charset="0"/>
              </a:defRPr>
            </a:lvl8pPr>
            <a:lvl9pPr marL="3886200" indent="-228600" algn="l" rtl="0" eaLnBrk="0" fontAlgn="base" hangingPunct="0">
              <a:spcBef>
                <a:spcPct val="0"/>
              </a:spcBef>
              <a:spcAft>
                <a:spcPct val="0"/>
              </a:spcAft>
              <a:defRPr sz="3600">
                <a:solidFill>
                  <a:schemeClr val="tx1"/>
                </a:solidFill>
                <a:latin typeface="Arial" charset="0"/>
                <a:ea typeface="ＭＳ Ｐゴシック" charset="0"/>
              </a:defRPr>
            </a:lvl9pPr>
          </a:lstStyle>
          <a:p>
            <a:pPr indent="0" eaLnBrk="1" hangingPunct="1">
              <a:defRPr/>
            </a:pPr>
            <a:r>
              <a:rPr lang="en-US" sz="2400" dirty="0">
                <a:solidFill>
                  <a:schemeClr val="bg1"/>
                </a:solidFill>
                <a:effectLst>
                  <a:outerShdw blurRad="38100" dist="38100" dir="2700000" sx="0" sy="0" algn="tl">
                    <a:srgbClr val="DDDDDD"/>
                  </a:outerShdw>
                </a:effectLst>
                <a:latin typeface="Calibri" charset="0"/>
              </a:rPr>
              <a:t>Metris Companies —</a:t>
            </a:r>
            <a:r>
              <a:rPr lang="en-US" sz="2400" dirty="0">
                <a:solidFill>
                  <a:schemeClr val="bg1"/>
                </a:solidFill>
                <a:effectLst>
                  <a:outerShdw blurRad="38100" dist="38100" dir="2700000" sx="0" sy="0" algn="tl">
                    <a:srgbClr val="DDDDDD"/>
                  </a:outerShdw>
                </a:effectLst>
                <a:latin typeface="Arial"/>
                <a:cs typeface="Arial"/>
              </a:rPr>
              <a:t> Levels 1 - 4</a:t>
            </a:r>
            <a:endParaRPr lang="en-US" sz="2400" dirty="0">
              <a:solidFill>
                <a:schemeClr val="bg1"/>
              </a:solidFill>
              <a:effectLst>
                <a:outerShdw blurRad="38100" dist="38100" dir="2700000" sx="0" sy="0" algn="tl">
                  <a:srgbClr val="DDDDDD"/>
                </a:outerShdw>
              </a:effectLst>
              <a:latin typeface="Calibri" charset="0"/>
            </a:endParaRPr>
          </a:p>
        </p:txBody>
      </p:sp>
      <p:sp>
        <p:nvSpPr>
          <p:cNvPr id="7" name="Content Placeholder 2"/>
          <p:cNvSpPr txBox="1">
            <a:spLocks/>
          </p:cNvSpPr>
          <p:nvPr/>
        </p:nvSpPr>
        <p:spPr bwMode="auto">
          <a:xfrm>
            <a:off x="4997378" y="1621293"/>
            <a:ext cx="3124655" cy="524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A43C43"/>
              </a:buClr>
              <a:buSzPct val="60000"/>
              <a:buFont typeface="Impact" charset="0"/>
              <a:buChar char="►"/>
              <a:defRPr sz="2400" kern="1200">
                <a:solidFill>
                  <a:schemeClr val="accent6">
                    <a:lumMod val="75000"/>
                  </a:schemeClr>
                </a:solidFill>
                <a:latin typeface="+mn-lt"/>
                <a:ea typeface="ＭＳ Ｐゴシック" charset="0"/>
                <a:cs typeface="ＭＳ Ｐゴシック" charset="0"/>
              </a:defRPr>
            </a:lvl1pPr>
            <a:lvl2pPr marL="573088" indent="-231775" algn="l" rtl="0" eaLnBrk="0" fontAlgn="base" hangingPunct="0">
              <a:spcBef>
                <a:spcPct val="20000"/>
              </a:spcBef>
              <a:spcAft>
                <a:spcPct val="0"/>
              </a:spcAft>
              <a:buClr>
                <a:srgbClr val="595D63"/>
              </a:buClr>
              <a:buFont typeface="Arial" charset="0"/>
              <a:buChar char="–"/>
              <a:defRPr sz="2000" kern="1200">
                <a:solidFill>
                  <a:schemeClr val="accent6">
                    <a:lumMod val="75000"/>
                  </a:schemeClr>
                </a:solidFill>
                <a:latin typeface="+mn-lt"/>
                <a:ea typeface="ＭＳ Ｐゴシック" charset="0"/>
                <a:cs typeface="+mn-cs"/>
              </a:defRPr>
            </a:lvl2pPr>
            <a:lvl3pPr marL="803275" indent="-230188" algn="l" rtl="0" eaLnBrk="0" fontAlgn="base" hangingPunct="0">
              <a:spcBef>
                <a:spcPct val="20000"/>
              </a:spcBef>
              <a:spcAft>
                <a:spcPct val="0"/>
              </a:spcAft>
              <a:buClr>
                <a:srgbClr val="A43C43"/>
              </a:buClr>
              <a:buFont typeface="Arial" charset="0"/>
              <a:buChar char="•"/>
              <a:defRPr kern="1200">
                <a:solidFill>
                  <a:schemeClr val="accent6">
                    <a:lumMod val="75000"/>
                  </a:schemeClr>
                </a:solidFill>
                <a:latin typeface="+mn-lt"/>
                <a:ea typeface="ＭＳ Ｐゴシック" charset="0"/>
                <a:cs typeface="+mn-cs"/>
              </a:defRPr>
            </a:lvl3pPr>
            <a:lvl4pPr marL="1025525" indent="-222250" algn="l" rtl="0" eaLnBrk="0" fontAlgn="base" hangingPunct="0">
              <a:spcBef>
                <a:spcPct val="20000"/>
              </a:spcBef>
              <a:spcAft>
                <a:spcPct val="0"/>
              </a:spcAft>
              <a:buClr>
                <a:srgbClr val="595D63"/>
              </a:buClr>
              <a:buFont typeface="Arial" charset="0"/>
              <a:buChar char="–"/>
              <a:defRPr sz="1600" kern="1200">
                <a:solidFill>
                  <a:schemeClr val="accent6">
                    <a:lumMod val="75000"/>
                  </a:schemeClr>
                </a:solidFill>
                <a:latin typeface="+mn-lt"/>
                <a:ea typeface="ＭＳ Ｐゴシック" charset="0"/>
                <a:cs typeface="+mn-cs"/>
              </a:defRPr>
            </a:lvl4pPr>
            <a:lvl5pPr marL="1255713" indent="-230188" algn="l" rtl="0" eaLnBrk="0" fontAlgn="base" hangingPunct="0">
              <a:spcBef>
                <a:spcPct val="20000"/>
              </a:spcBef>
              <a:spcAft>
                <a:spcPct val="0"/>
              </a:spcAft>
              <a:buClr>
                <a:srgbClr val="A43C43"/>
              </a:buClr>
              <a:buFont typeface="Arial" pitchFamily="34" charset="0"/>
              <a:buChar char="•"/>
              <a:defRPr sz="1600" kern="1200">
                <a:solidFill>
                  <a:schemeClr val="accent6">
                    <a:lumMod val="75000"/>
                  </a:schemeClr>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Impact" charset="0"/>
              <a:buNone/>
            </a:pPr>
            <a:endParaRPr lang="en-US" sz="2000" dirty="0"/>
          </a:p>
        </p:txBody>
      </p:sp>
      <p:sp>
        <p:nvSpPr>
          <p:cNvPr id="9" name="Rectangle 3"/>
          <p:cNvSpPr>
            <a:spLocks noGrp="1" noChangeArrowheads="1"/>
          </p:cNvSpPr>
          <p:nvPr>
            <p:ph idx="4294967295"/>
          </p:nvPr>
        </p:nvSpPr>
        <p:spPr>
          <a:xfrm>
            <a:off x="449766" y="912235"/>
            <a:ext cx="7975600" cy="3461412"/>
          </a:xfrm>
        </p:spPr>
        <p:txBody>
          <a:bodyPr/>
          <a:lstStyle/>
          <a:p>
            <a:pPr marL="231775" indent="-225425">
              <a:spcAft>
                <a:spcPts val="200"/>
              </a:spcAft>
              <a:buNone/>
              <a:tabLst>
                <a:tab pos="6118225" algn="r"/>
              </a:tabLst>
            </a:pPr>
            <a:r>
              <a:rPr lang="en-US" sz="2000" dirty="0"/>
              <a:t>Business Problem  </a:t>
            </a:r>
          </a:p>
          <a:p>
            <a:pPr marL="349250">
              <a:spcAft>
                <a:spcPts val="200"/>
              </a:spcAft>
              <a:tabLst>
                <a:tab pos="6118225" algn="r"/>
              </a:tabLst>
            </a:pPr>
            <a:r>
              <a:rPr lang="en-US" sz="1600" dirty="0"/>
              <a:t>Current training for Customer Service, Collections, Fraud, and Enhancement services was TERRIBLE.</a:t>
            </a:r>
          </a:p>
          <a:p>
            <a:pPr marL="231775" indent="-225425">
              <a:spcAft>
                <a:spcPts val="200"/>
              </a:spcAft>
              <a:buNone/>
              <a:tabLst>
                <a:tab pos="6118225" algn="r"/>
              </a:tabLst>
            </a:pPr>
            <a:r>
              <a:rPr lang="en-US" sz="2000" dirty="0"/>
              <a:t>Solutions  </a:t>
            </a:r>
          </a:p>
          <a:p>
            <a:pPr marL="349250">
              <a:spcAft>
                <a:spcPts val="200"/>
              </a:spcAft>
              <a:tabLst>
                <a:tab pos="6118225" algn="r"/>
              </a:tabLst>
            </a:pPr>
            <a:r>
              <a:rPr lang="en-US" sz="1600" dirty="0"/>
              <a:t>We developed curricula for their four major business units.</a:t>
            </a:r>
          </a:p>
          <a:p>
            <a:pPr marL="579438" lvl="1">
              <a:spcAft>
                <a:spcPts val="200"/>
              </a:spcAft>
              <a:tabLst>
                <a:tab pos="6118225" algn="r"/>
              </a:tabLst>
            </a:pPr>
            <a:r>
              <a:rPr lang="en-US" sz="1400" dirty="0"/>
              <a:t>Instructor-led Training (Created Many Job Aids)</a:t>
            </a:r>
          </a:p>
          <a:p>
            <a:pPr marL="579438" lvl="1">
              <a:spcAft>
                <a:spcPts val="200"/>
              </a:spcAft>
              <a:tabLst>
                <a:tab pos="6118225" algn="r"/>
              </a:tabLst>
            </a:pPr>
            <a:r>
              <a:rPr lang="en-US" sz="1400" dirty="0"/>
              <a:t>Video-based Behavioral Modeling</a:t>
            </a:r>
          </a:p>
          <a:p>
            <a:pPr marL="579438" lvl="1">
              <a:spcAft>
                <a:spcPts val="200"/>
              </a:spcAft>
              <a:tabLst>
                <a:tab pos="6118225" algn="r"/>
              </a:tabLst>
            </a:pPr>
            <a:r>
              <a:rPr lang="en-US" sz="1400" dirty="0"/>
              <a:t>Performance Based Evaluation</a:t>
            </a:r>
          </a:p>
          <a:p>
            <a:pPr marL="231775" indent="-225425">
              <a:spcAft>
                <a:spcPts val="200"/>
              </a:spcAft>
              <a:buNone/>
              <a:tabLst>
                <a:tab pos="6118225" algn="r"/>
              </a:tabLst>
            </a:pPr>
            <a:r>
              <a:rPr lang="en-US" sz="2000" dirty="0"/>
              <a:t>Results  </a:t>
            </a:r>
          </a:p>
          <a:p>
            <a:pPr marL="349250">
              <a:spcAft>
                <a:spcPts val="200"/>
              </a:spcAft>
              <a:tabLst>
                <a:tab pos="6851650" algn="r"/>
              </a:tabLst>
            </a:pPr>
            <a:r>
              <a:rPr lang="en-US" sz="1600" i="1" dirty="0"/>
              <a:t>Learning Masters developed a comprehensive new-hire curriculum that standardized training for our four major business units. We realized a 30% to 40% increase in new-hire production at 30 days following training.</a:t>
            </a:r>
            <a:r>
              <a:rPr lang="en-US" sz="1600" dirty="0"/>
              <a:t>   </a:t>
            </a:r>
            <a:br>
              <a:rPr lang="en-US" sz="1600" dirty="0"/>
            </a:br>
            <a:r>
              <a:rPr lang="en-US" sz="1600" dirty="0"/>
              <a:t>	V.P. of Organizational Development and Learning</a:t>
            </a:r>
          </a:p>
          <a:p>
            <a:pPr marL="349250">
              <a:spcAft>
                <a:spcPts val="200"/>
              </a:spcAft>
              <a:tabLst>
                <a:tab pos="6118225" algn="r"/>
              </a:tabLst>
            </a:pPr>
            <a:endParaRPr lang="en-US" sz="2000" i="1" dirty="0"/>
          </a:p>
          <a:p>
            <a:pPr marL="349250">
              <a:spcAft>
                <a:spcPts val="200"/>
              </a:spcAft>
              <a:tabLst>
                <a:tab pos="6118225" algn="r"/>
              </a:tabLst>
            </a:pPr>
            <a:endParaRPr lang="en-US" sz="2000" dirty="0"/>
          </a:p>
          <a:p>
            <a:pPr marL="114300" indent="-114300" algn="r">
              <a:buNone/>
            </a:pPr>
            <a:endParaRPr lang="en-US" sz="2000" dirty="0"/>
          </a:p>
          <a:p>
            <a:pPr marL="114300" indent="-114300">
              <a:buNone/>
              <a:tabLst>
                <a:tab pos="6118225" algn="r"/>
              </a:tabLst>
            </a:pPr>
            <a:r>
              <a:rPr lang="en-US" sz="2000" b="1" dirty="0"/>
              <a:t>	</a:t>
            </a:r>
          </a:p>
        </p:txBody>
      </p:sp>
    </p:spTree>
    <p:extLst>
      <p:ext uri="{BB962C8B-B14F-4D97-AF65-F5344CB8AC3E}">
        <p14:creationId xmlns:p14="http://schemas.microsoft.com/office/powerpoint/2010/main" val="4206206385"/>
      </p:ext>
    </p:extLst>
  </p:cSld>
  <p:clrMapOvr>
    <a:masterClrMapping/>
  </p:clrMapOvr>
  <mc:AlternateContent xmlns:mc="http://schemas.openxmlformats.org/markup-compatibility/2006" xmlns:p14="http://schemas.microsoft.com/office/powerpoint/2010/main">
    <mc:Choice Requires="p14">
      <p:transition spd="med" p14:dur="51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
          <p:cNvSpPr txBox="1">
            <a:spLocks noChangeArrowheads="1"/>
          </p:cNvSpPr>
          <p:nvPr/>
        </p:nvSpPr>
        <p:spPr bwMode="auto">
          <a:xfrm>
            <a:off x="349405" y="296669"/>
            <a:ext cx="8794595" cy="484381"/>
          </a:xfrm>
          <a:prstGeom prst="rect">
            <a:avLst/>
          </a:prstGeom>
          <a:solidFill>
            <a:srgbClr val="A43C43"/>
          </a:solidFill>
          <a:ln>
            <a:noFill/>
          </a:ln>
          <a:effectLst>
            <a:outerShdw blurRad="101600" dist="76200" dir="3600000" sx="99000" sy="99000" algn="ctr">
              <a:srgbClr val="000000">
                <a:alpha val="20000"/>
              </a:srgbClr>
            </a:outerShdw>
          </a:effectLst>
          <a:scene3d>
            <a:camera prst="orthographicFront">
              <a:rot lat="0" lon="0" rev="0"/>
            </a:camera>
            <a:lightRig rig="contrasting" dir="t">
              <a:rot lat="0" lon="0" rev="1500000"/>
            </a:lightRig>
          </a:scene3d>
          <a:sp3d prstMaterial="metal">
            <a:bevelT w="88900" h="88900"/>
          </a:sp3d>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marL="111125" indent="3175" algn="l" rtl="0" eaLnBrk="0" fontAlgn="base" hangingPunct="0">
              <a:spcBef>
                <a:spcPct val="0"/>
              </a:spcBef>
              <a:spcAft>
                <a:spcPct val="0"/>
              </a:spcAft>
              <a:defRPr sz="3600" kern="1200">
                <a:solidFill>
                  <a:schemeClr val="tx1"/>
                </a:solidFill>
                <a:effectLst>
                  <a:outerShdw dist="38100" dir="8100000" sx="0" sy="0" algn="tr" rotWithShape="0">
                    <a:prstClr val="black"/>
                  </a:outerShdw>
                </a:effectLst>
                <a:latin typeface="Arial" charset="0"/>
                <a:ea typeface="ＭＳ Ｐゴシック" charset="0"/>
                <a:cs typeface="ＭＳ Ｐゴシック" charset="0"/>
              </a:defRPr>
            </a:lvl1pPr>
            <a:lvl2pPr marL="742950" indent="-28575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2pPr>
            <a:lvl3pPr marL="11430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3pPr>
            <a:lvl4pPr marL="16002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4pPr>
            <a:lvl5pPr marL="20574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5pPr>
            <a:lvl6pPr marL="2514600" indent="-228600" algn="l" rtl="0" eaLnBrk="0" fontAlgn="base" hangingPunct="0">
              <a:spcBef>
                <a:spcPct val="0"/>
              </a:spcBef>
              <a:spcAft>
                <a:spcPct val="0"/>
              </a:spcAft>
              <a:defRPr sz="3600">
                <a:solidFill>
                  <a:schemeClr val="tx1"/>
                </a:solidFill>
                <a:latin typeface="Arial" charset="0"/>
                <a:ea typeface="ＭＳ Ｐゴシック" charset="0"/>
              </a:defRPr>
            </a:lvl6pPr>
            <a:lvl7pPr marL="2971800" indent="-228600" algn="l" rtl="0" eaLnBrk="0" fontAlgn="base" hangingPunct="0">
              <a:spcBef>
                <a:spcPct val="0"/>
              </a:spcBef>
              <a:spcAft>
                <a:spcPct val="0"/>
              </a:spcAft>
              <a:defRPr sz="3600">
                <a:solidFill>
                  <a:schemeClr val="tx1"/>
                </a:solidFill>
                <a:latin typeface="Arial" charset="0"/>
                <a:ea typeface="ＭＳ Ｐゴシック" charset="0"/>
              </a:defRPr>
            </a:lvl7pPr>
            <a:lvl8pPr marL="3429000" indent="-228600" algn="l" rtl="0" eaLnBrk="0" fontAlgn="base" hangingPunct="0">
              <a:spcBef>
                <a:spcPct val="0"/>
              </a:spcBef>
              <a:spcAft>
                <a:spcPct val="0"/>
              </a:spcAft>
              <a:defRPr sz="3600">
                <a:solidFill>
                  <a:schemeClr val="tx1"/>
                </a:solidFill>
                <a:latin typeface="Arial" charset="0"/>
                <a:ea typeface="ＭＳ Ｐゴシック" charset="0"/>
              </a:defRPr>
            </a:lvl8pPr>
            <a:lvl9pPr marL="3886200" indent="-228600" algn="l" rtl="0" eaLnBrk="0" fontAlgn="base" hangingPunct="0">
              <a:spcBef>
                <a:spcPct val="0"/>
              </a:spcBef>
              <a:spcAft>
                <a:spcPct val="0"/>
              </a:spcAft>
              <a:defRPr sz="3600">
                <a:solidFill>
                  <a:schemeClr val="tx1"/>
                </a:solidFill>
                <a:latin typeface="Arial" charset="0"/>
                <a:ea typeface="ＭＳ Ｐゴシック" charset="0"/>
              </a:defRPr>
            </a:lvl9pPr>
          </a:lstStyle>
          <a:p>
            <a:pPr indent="0" eaLnBrk="1" hangingPunct="1">
              <a:defRPr/>
            </a:pPr>
            <a:r>
              <a:rPr lang="en-US" sz="2400" dirty="0">
                <a:solidFill>
                  <a:schemeClr val="bg1"/>
                </a:solidFill>
                <a:effectLst>
                  <a:outerShdw blurRad="38100" dist="38100" dir="2700000" sx="0" sy="0" algn="tl">
                    <a:srgbClr val="DDDDDD"/>
                  </a:outerShdw>
                </a:effectLst>
                <a:latin typeface="Calibri" charset="0"/>
              </a:rPr>
              <a:t>ESP Pharma — Levels 1 - 4</a:t>
            </a:r>
          </a:p>
        </p:txBody>
      </p:sp>
      <p:sp>
        <p:nvSpPr>
          <p:cNvPr id="7" name="Content Placeholder 2"/>
          <p:cNvSpPr txBox="1">
            <a:spLocks/>
          </p:cNvSpPr>
          <p:nvPr/>
        </p:nvSpPr>
        <p:spPr bwMode="auto">
          <a:xfrm>
            <a:off x="4997378" y="1621293"/>
            <a:ext cx="3124655" cy="524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A43C43"/>
              </a:buClr>
              <a:buSzPct val="60000"/>
              <a:buFont typeface="Impact" charset="0"/>
              <a:buChar char="►"/>
              <a:defRPr sz="2400" kern="1200">
                <a:solidFill>
                  <a:schemeClr val="accent6">
                    <a:lumMod val="75000"/>
                  </a:schemeClr>
                </a:solidFill>
                <a:latin typeface="+mn-lt"/>
                <a:ea typeface="ＭＳ Ｐゴシック" charset="0"/>
                <a:cs typeface="ＭＳ Ｐゴシック" charset="0"/>
              </a:defRPr>
            </a:lvl1pPr>
            <a:lvl2pPr marL="573088" indent="-231775" algn="l" rtl="0" eaLnBrk="0" fontAlgn="base" hangingPunct="0">
              <a:spcBef>
                <a:spcPct val="20000"/>
              </a:spcBef>
              <a:spcAft>
                <a:spcPct val="0"/>
              </a:spcAft>
              <a:buClr>
                <a:srgbClr val="595D63"/>
              </a:buClr>
              <a:buFont typeface="Arial" charset="0"/>
              <a:buChar char="–"/>
              <a:defRPr sz="2000" kern="1200">
                <a:solidFill>
                  <a:schemeClr val="accent6">
                    <a:lumMod val="75000"/>
                  </a:schemeClr>
                </a:solidFill>
                <a:latin typeface="+mn-lt"/>
                <a:ea typeface="ＭＳ Ｐゴシック" charset="0"/>
                <a:cs typeface="+mn-cs"/>
              </a:defRPr>
            </a:lvl2pPr>
            <a:lvl3pPr marL="803275" indent="-230188" algn="l" rtl="0" eaLnBrk="0" fontAlgn="base" hangingPunct="0">
              <a:spcBef>
                <a:spcPct val="20000"/>
              </a:spcBef>
              <a:spcAft>
                <a:spcPct val="0"/>
              </a:spcAft>
              <a:buClr>
                <a:srgbClr val="A43C43"/>
              </a:buClr>
              <a:buFont typeface="Arial" charset="0"/>
              <a:buChar char="•"/>
              <a:defRPr kern="1200">
                <a:solidFill>
                  <a:schemeClr val="accent6">
                    <a:lumMod val="75000"/>
                  </a:schemeClr>
                </a:solidFill>
                <a:latin typeface="+mn-lt"/>
                <a:ea typeface="ＭＳ Ｐゴシック" charset="0"/>
                <a:cs typeface="+mn-cs"/>
              </a:defRPr>
            </a:lvl3pPr>
            <a:lvl4pPr marL="1025525" indent="-222250" algn="l" rtl="0" eaLnBrk="0" fontAlgn="base" hangingPunct="0">
              <a:spcBef>
                <a:spcPct val="20000"/>
              </a:spcBef>
              <a:spcAft>
                <a:spcPct val="0"/>
              </a:spcAft>
              <a:buClr>
                <a:srgbClr val="595D63"/>
              </a:buClr>
              <a:buFont typeface="Arial" charset="0"/>
              <a:buChar char="–"/>
              <a:defRPr sz="1600" kern="1200">
                <a:solidFill>
                  <a:schemeClr val="accent6">
                    <a:lumMod val="75000"/>
                  </a:schemeClr>
                </a:solidFill>
                <a:latin typeface="+mn-lt"/>
                <a:ea typeface="ＭＳ Ｐゴシック" charset="0"/>
                <a:cs typeface="+mn-cs"/>
              </a:defRPr>
            </a:lvl4pPr>
            <a:lvl5pPr marL="1255713" indent="-230188" algn="l" rtl="0" eaLnBrk="0" fontAlgn="base" hangingPunct="0">
              <a:spcBef>
                <a:spcPct val="20000"/>
              </a:spcBef>
              <a:spcAft>
                <a:spcPct val="0"/>
              </a:spcAft>
              <a:buClr>
                <a:srgbClr val="A43C43"/>
              </a:buClr>
              <a:buFont typeface="Arial" pitchFamily="34" charset="0"/>
              <a:buChar char="•"/>
              <a:defRPr sz="1600" kern="1200">
                <a:solidFill>
                  <a:schemeClr val="accent6">
                    <a:lumMod val="75000"/>
                  </a:schemeClr>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Impact" charset="0"/>
              <a:buNone/>
            </a:pPr>
            <a:endParaRPr lang="en-US" sz="2000" dirty="0"/>
          </a:p>
        </p:txBody>
      </p:sp>
      <p:sp>
        <p:nvSpPr>
          <p:cNvPr id="9" name="Rectangle 3"/>
          <p:cNvSpPr>
            <a:spLocks noGrp="1" noChangeArrowheads="1"/>
          </p:cNvSpPr>
          <p:nvPr>
            <p:ph idx="4294967295"/>
          </p:nvPr>
        </p:nvSpPr>
        <p:spPr>
          <a:xfrm>
            <a:off x="449766" y="912235"/>
            <a:ext cx="7975600" cy="3461412"/>
          </a:xfrm>
        </p:spPr>
        <p:txBody>
          <a:bodyPr/>
          <a:lstStyle/>
          <a:p>
            <a:pPr marL="231775" indent="-225425">
              <a:spcAft>
                <a:spcPts val="200"/>
              </a:spcAft>
              <a:buNone/>
              <a:tabLst>
                <a:tab pos="6118225" algn="r"/>
              </a:tabLst>
            </a:pPr>
            <a:r>
              <a:rPr lang="en-US" sz="2000" dirty="0"/>
              <a:t>Business Problem</a:t>
            </a:r>
          </a:p>
          <a:p>
            <a:pPr marL="349250">
              <a:spcAft>
                <a:spcPts val="200"/>
              </a:spcAft>
              <a:tabLst>
                <a:tab pos="6118225" algn="r"/>
              </a:tabLst>
            </a:pPr>
            <a:r>
              <a:rPr lang="en-US" sz="1600" dirty="0"/>
              <a:t>Start-up specialty pharma company needed sales training developed for a new specialty sales force.</a:t>
            </a:r>
          </a:p>
          <a:p>
            <a:pPr marL="231775" indent="-225425">
              <a:spcAft>
                <a:spcPts val="200"/>
              </a:spcAft>
              <a:buNone/>
              <a:tabLst>
                <a:tab pos="6118225" algn="r"/>
              </a:tabLst>
            </a:pPr>
            <a:r>
              <a:rPr lang="en-US" sz="2000" dirty="0"/>
              <a:t>Solutions</a:t>
            </a:r>
          </a:p>
          <a:p>
            <a:pPr marL="349250">
              <a:spcAft>
                <a:spcPts val="200"/>
              </a:spcAft>
              <a:tabLst>
                <a:tab pos="6118225" algn="r"/>
              </a:tabLst>
            </a:pPr>
            <a:r>
              <a:rPr lang="en-US" sz="1600" dirty="0"/>
              <a:t>We developed a two-week training course preceded by self-study assignments.</a:t>
            </a:r>
          </a:p>
          <a:p>
            <a:pPr marL="579438" lvl="1">
              <a:spcBef>
                <a:spcPts val="0"/>
              </a:spcBef>
              <a:spcAft>
                <a:spcPts val="200"/>
              </a:spcAft>
              <a:tabLst>
                <a:tab pos="6118225" algn="r"/>
              </a:tabLst>
            </a:pPr>
            <a:r>
              <a:rPr lang="en-US" sz="1400" dirty="0"/>
              <a:t>Field-implemented blended learning system (leveraged off-the-shelf training)</a:t>
            </a:r>
          </a:p>
          <a:p>
            <a:pPr marL="579438" lvl="1">
              <a:spcBef>
                <a:spcPts val="0"/>
              </a:spcBef>
              <a:spcAft>
                <a:spcPts val="200"/>
              </a:spcAft>
              <a:tabLst>
                <a:tab pos="6118225" algn="r"/>
              </a:tabLst>
            </a:pPr>
            <a:r>
              <a:rPr lang="en-US" sz="1400" dirty="0"/>
              <a:t>Instructor-led training</a:t>
            </a:r>
          </a:p>
          <a:p>
            <a:pPr marL="579438" lvl="1">
              <a:spcBef>
                <a:spcPts val="0"/>
              </a:spcBef>
              <a:spcAft>
                <a:spcPts val="200"/>
              </a:spcAft>
              <a:tabLst>
                <a:tab pos="6118225" algn="r"/>
              </a:tabLst>
            </a:pPr>
            <a:r>
              <a:rPr lang="en-US" sz="1400" dirty="0"/>
              <a:t>Knowledge-based certification exams</a:t>
            </a:r>
          </a:p>
          <a:p>
            <a:pPr marL="579438" lvl="1">
              <a:spcBef>
                <a:spcPts val="0"/>
              </a:spcBef>
              <a:spcAft>
                <a:spcPts val="200"/>
              </a:spcAft>
              <a:tabLst>
                <a:tab pos="6118225" algn="r"/>
              </a:tabLst>
            </a:pPr>
            <a:r>
              <a:rPr lang="en-US" sz="1400" dirty="0"/>
              <a:t>Case study-based simulations with performance evaluations</a:t>
            </a:r>
            <a:endParaRPr lang="en-US" dirty="0"/>
          </a:p>
          <a:p>
            <a:pPr marL="231775" indent="-225425">
              <a:spcAft>
                <a:spcPts val="200"/>
              </a:spcAft>
              <a:buNone/>
              <a:tabLst>
                <a:tab pos="6118225" algn="r"/>
              </a:tabLst>
            </a:pPr>
            <a:r>
              <a:rPr lang="en-US" sz="2000" dirty="0"/>
              <a:t>Results </a:t>
            </a:r>
          </a:p>
          <a:p>
            <a:pPr marL="349250">
              <a:spcAft>
                <a:spcPts val="200"/>
              </a:spcAft>
              <a:tabLst>
                <a:tab pos="6851650" algn="r"/>
              </a:tabLst>
            </a:pPr>
            <a:r>
              <a:rPr lang="en-US" sz="1600" i="1" dirty="0"/>
              <a:t>Due in large part to the work of Learning Masters, we have seen a 3X increase in sales during the six months that our field force has been in place.</a:t>
            </a:r>
            <a:br>
              <a:rPr lang="en-US" sz="1600" dirty="0"/>
            </a:br>
            <a:r>
              <a:rPr lang="en-US" sz="1600" dirty="0"/>
              <a:t>	Marketing Director, ESP Pharma</a:t>
            </a:r>
          </a:p>
          <a:p>
            <a:pPr marL="349250">
              <a:spcAft>
                <a:spcPts val="200"/>
              </a:spcAft>
              <a:tabLst>
                <a:tab pos="6118225" algn="r"/>
              </a:tabLst>
            </a:pPr>
            <a:endParaRPr lang="en-US" sz="2000" i="1" dirty="0"/>
          </a:p>
          <a:p>
            <a:pPr marL="349250">
              <a:spcAft>
                <a:spcPts val="200"/>
              </a:spcAft>
              <a:tabLst>
                <a:tab pos="6118225" algn="r"/>
              </a:tabLst>
            </a:pPr>
            <a:endParaRPr lang="en-US" sz="2000" dirty="0"/>
          </a:p>
          <a:p>
            <a:pPr marL="114300" indent="-114300" algn="r">
              <a:buNone/>
            </a:pPr>
            <a:endParaRPr lang="en-US" sz="2000" dirty="0"/>
          </a:p>
          <a:p>
            <a:pPr marL="114300" indent="-114300">
              <a:buNone/>
              <a:tabLst>
                <a:tab pos="6118225" algn="r"/>
              </a:tabLst>
            </a:pPr>
            <a:r>
              <a:rPr lang="en-US" sz="2000" b="1" dirty="0"/>
              <a:t>	</a:t>
            </a:r>
          </a:p>
        </p:txBody>
      </p:sp>
    </p:spTree>
    <p:extLst>
      <p:ext uri="{BB962C8B-B14F-4D97-AF65-F5344CB8AC3E}">
        <p14:creationId xmlns:p14="http://schemas.microsoft.com/office/powerpoint/2010/main" val="2160844273"/>
      </p:ext>
    </p:extLst>
  </p:cSld>
  <p:clrMapOvr>
    <a:masterClrMapping/>
  </p:clrMapOvr>
  <mc:AlternateContent xmlns:mc="http://schemas.openxmlformats.org/markup-compatibility/2006" xmlns:p14="http://schemas.microsoft.com/office/powerpoint/2010/main">
    <mc:Choice Requires="p14">
      <p:transition spd="med" p14:dur="51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
          <p:cNvSpPr txBox="1">
            <a:spLocks noChangeArrowheads="1"/>
          </p:cNvSpPr>
          <p:nvPr/>
        </p:nvSpPr>
        <p:spPr bwMode="auto">
          <a:xfrm>
            <a:off x="349405" y="296669"/>
            <a:ext cx="8794595" cy="484381"/>
          </a:xfrm>
          <a:prstGeom prst="rect">
            <a:avLst/>
          </a:prstGeom>
          <a:solidFill>
            <a:srgbClr val="A43C43"/>
          </a:solidFill>
          <a:ln>
            <a:noFill/>
          </a:ln>
          <a:effectLst>
            <a:outerShdw blurRad="101600" dist="76200" dir="3600000" sx="99000" sy="99000" algn="ctr">
              <a:srgbClr val="000000">
                <a:alpha val="20000"/>
              </a:srgbClr>
            </a:outerShdw>
          </a:effectLst>
          <a:scene3d>
            <a:camera prst="orthographicFront">
              <a:rot lat="0" lon="0" rev="0"/>
            </a:camera>
            <a:lightRig rig="contrasting" dir="t">
              <a:rot lat="0" lon="0" rev="1500000"/>
            </a:lightRig>
          </a:scene3d>
          <a:sp3d prstMaterial="metal">
            <a:bevelT w="88900" h="88900"/>
          </a:sp3d>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marL="111125" indent="3175" algn="l" rtl="0" eaLnBrk="0" fontAlgn="base" hangingPunct="0">
              <a:spcBef>
                <a:spcPct val="0"/>
              </a:spcBef>
              <a:spcAft>
                <a:spcPct val="0"/>
              </a:spcAft>
              <a:defRPr sz="3600" kern="1200">
                <a:solidFill>
                  <a:schemeClr val="tx1"/>
                </a:solidFill>
                <a:effectLst>
                  <a:outerShdw dist="38100" dir="8100000" sx="0" sy="0" algn="tr" rotWithShape="0">
                    <a:prstClr val="black"/>
                  </a:outerShdw>
                </a:effectLst>
                <a:latin typeface="Arial" charset="0"/>
                <a:ea typeface="ＭＳ Ｐゴシック" charset="0"/>
                <a:cs typeface="ＭＳ Ｐゴシック" charset="0"/>
              </a:defRPr>
            </a:lvl1pPr>
            <a:lvl2pPr marL="742950" indent="-28575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2pPr>
            <a:lvl3pPr marL="11430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3pPr>
            <a:lvl4pPr marL="16002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4pPr>
            <a:lvl5pPr marL="20574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5pPr>
            <a:lvl6pPr marL="2514600" indent="-228600" algn="l" rtl="0" eaLnBrk="0" fontAlgn="base" hangingPunct="0">
              <a:spcBef>
                <a:spcPct val="0"/>
              </a:spcBef>
              <a:spcAft>
                <a:spcPct val="0"/>
              </a:spcAft>
              <a:defRPr sz="3600">
                <a:solidFill>
                  <a:schemeClr val="tx1"/>
                </a:solidFill>
                <a:latin typeface="Arial" charset="0"/>
                <a:ea typeface="ＭＳ Ｐゴシック" charset="0"/>
              </a:defRPr>
            </a:lvl6pPr>
            <a:lvl7pPr marL="2971800" indent="-228600" algn="l" rtl="0" eaLnBrk="0" fontAlgn="base" hangingPunct="0">
              <a:spcBef>
                <a:spcPct val="0"/>
              </a:spcBef>
              <a:spcAft>
                <a:spcPct val="0"/>
              </a:spcAft>
              <a:defRPr sz="3600">
                <a:solidFill>
                  <a:schemeClr val="tx1"/>
                </a:solidFill>
                <a:latin typeface="Arial" charset="0"/>
                <a:ea typeface="ＭＳ Ｐゴシック" charset="0"/>
              </a:defRPr>
            </a:lvl7pPr>
            <a:lvl8pPr marL="3429000" indent="-228600" algn="l" rtl="0" eaLnBrk="0" fontAlgn="base" hangingPunct="0">
              <a:spcBef>
                <a:spcPct val="0"/>
              </a:spcBef>
              <a:spcAft>
                <a:spcPct val="0"/>
              </a:spcAft>
              <a:defRPr sz="3600">
                <a:solidFill>
                  <a:schemeClr val="tx1"/>
                </a:solidFill>
                <a:latin typeface="Arial" charset="0"/>
                <a:ea typeface="ＭＳ Ｐゴシック" charset="0"/>
              </a:defRPr>
            </a:lvl8pPr>
            <a:lvl9pPr marL="3886200" indent="-228600" algn="l" rtl="0" eaLnBrk="0" fontAlgn="base" hangingPunct="0">
              <a:spcBef>
                <a:spcPct val="0"/>
              </a:spcBef>
              <a:spcAft>
                <a:spcPct val="0"/>
              </a:spcAft>
              <a:defRPr sz="3600">
                <a:solidFill>
                  <a:schemeClr val="tx1"/>
                </a:solidFill>
                <a:latin typeface="Arial" charset="0"/>
                <a:ea typeface="ＭＳ Ｐゴシック" charset="0"/>
              </a:defRPr>
            </a:lvl9pPr>
          </a:lstStyle>
          <a:p>
            <a:pPr indent="0" eaLnBrk="1" hangingPunct="1">
              <a:defRPr/>
            </a:pPr>
            <a:r>
              <a:rPr lang="en-US" sz="2400" dirty="0">
                <a:solidFill>
                  <a:schemeClr val="bg1"/>
                </a:solidFill>
                <a:effectLst>
                  <a:outerShdw blurRad="38100" dist="38100" dir="2700000" sx="0" sy="0" algn="tl">
                    <a:srgbClr val="DDDDDD"/>
                  </a:outerShdw>
                </a:effectLst>
                <a:latin typeface="Calibri" charset="0"/>
              </a:rPr>
              <a:t>Premier Packaging —</a:t>
            </a:r>
            <a:r>
              <a:rPr lang="en-US" sz="2400" dirty="0">
                <a:solidFill>
                  <a:schemeClr val="bg1"/>
                </a:solidFill>
                <a:effectLst>
                  <a:outerShdw blurRad="38100" dist="38100" dir="2700000" sx="0" sy="0" algn="tl">
                    <a:srgbClr val="DDDDDD"/>
                  </a:outerShdw>
                </a:effectLst>
                <a:latin typeface="Arial"/>
                <a:cs typeface="Arial"/>
              </a:rPr>
              <a:t> Levels 1 - 4</a:t>
            </a:r>
            <a:endParaRPr lang="en-US" sz="2400" dirty="0">
              <a:solidFill>
                <a:schemeClr val="bg1"/>
              </a:solidFill>
              <a:effectLst>
                <a:outerShdw blurRad="38100" dist="38100" dir="2700000" sx="0" sy="0" algn="tl">
                  <a:srgbClr val="DDDDDD"/>
                </a:outerShdw>
              </a:effectLst>
              <a:latin typeface="Calibri" charset="0"/>
            </a:endParaRPr>
          </a:p>
        </p:txBody>
      </p:sp>
      <p:sp>
        <p:nvSpPr>
          <p:cNvPr id="7" name="Content Placeholder 2"/>
          <p:cNvSpPr txBox="1">
            <a:spLocks/>
          </p:cNvSpPr>
          <p:nvPr/>
        </p:nvSpPr>
        <p:spPr bwMode="auto">
          <a:xfrm>
            <a:off x="4997378" y="1621293"/>
            <a:ext cx="3124655" cy="524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A43C43"/>
              </a:buClr>
              <a:buSzPct val="60000"/>
              <a:buFont typeface="Impact" charset="0"/>
              <a:buChar char="►"/>
              <a:defRPr sz="2400" kern="1200">
                <a:solidFill>
                  <a:schemeClr val="accent6">
                    <a:lumMod val="75000"/>
                  </a:schemeClr>
                </a:solidFill>
                <a:latin typeface="+mn-lt"/>
                <a:ea typeface="ＭＳ Ｐゴシック" charset="0"/>
                <a:cs typeface="ＭＳ Ｐゴシック" charset="0"/>
              </a:defRPr>
            </a:lvl1pPr>
            <a:lvl2pPr marL="573088" indent="-231775" algn="l" rtl="0" eaLnBrk="0" fontAlgn="base" hangingPunct="0">
              <a:spcBef>
                <a:spcPct val="20000"/>
              </a:spcBef>
              <a:spcAft>
                <a:spcPct val="0"/>
              </a:spcAft>
              <a:buClr>
                <a:srgbClr val="595D63"/>
              </a:buClr>
              <a:buFont typeface="Arial" charset="0"/>
              <a:buChar char="–"/>
              <a:defRPr sz="2000" kern="1200">
                <a:solidFill>
                  <a:schemeClr val="accent6">
                    <a:lumMod val="75000"/>
                  </a:schemeClr>
                </a:solidFill>
                <a:latin typeface="+mn-lt"/>
                <a:ea typeface="ＭＳ Ｐゴシック" charset="0"/>
                <a:cs typeface="+mn-cs"/>
              </a:defRPr>
            </a:lvl2pPr>
            <a:lvl3pPr marL="803275" indent="-230188" algn="l" rtl="0" eaLnBrk="0" fontAlgn="base" hangingPunct="0">
              <a:spcBef>
                <a:spcPct val="20000"/>
              </a:spcBef>
              <a:spcAft>
                <a:spcPct val="0"/>
              </a:spcAft>
              <a:buClr>
                <a:srgbClr val="A43C43"/>
              </a:buClr>
              <a:buFont typeface="Arial" charset="0"/>
              <a:buChar char="•"/>
              <a:defRPr kern="1200">
                <a:solidFill>
                  <a:schemeClr val="accent6">
                    <a:lumMod val="75000"/>
                  </a:schemeClr>
                </a:solidFill>
                <a:latin typeface="+mn-lt"/>
                <a:ea typeface="ＭＳ Ｐゴシック" charset="0"/>
                <a:cs typeface="+mn-cs"/>
              </a:defRPr>
            </a:lvl3pPr>
            <a:lvl4pPr marL="1025525" indent="-222250" algn="l" rtl="0" eaLnBrk="0" fontAlgn="base" hangingPunct="0">
              <a:spcBef>
                <a:spcPct val="20000"/>
              </a:spcBef>
              <a:spcAft>
                <a:spcPct val="0"/>
              </a:spcAft>
              <a:buClr>
                <a:srgbClr val="595D63"/>
              </a:buClr>
              <a:buFont typeface="Arial" charset="0"/>
              <a:buChar char="–"/>
              <a:defRPr sz="1600" kern="1200">
                <a:solidFill>
                  <a:schemeClr val="accent6">
                    <a:lumMod val="75000"/>
                  </a:schemeClr>
                </a:solidFill>
                <a:latin typeface="+mn-lt"/>
                <a:ea typeface="ＭＳ Ｐゴシック" charset="0"/>
                <a:cs typeface="+mn-cs"/>
              </a:defRPr>
            </a:lvl4pPr>
            <a:lvl5pPr marL="1255713" indent="-230188" algn="l" rtl="0" eaLnBrk="0" fontAlgn="base" hangingPunct="0">
              <a:spcBef>
                <a:spcPct val="20000"/>
              </a:spcBef>
              <a:spcAft>
                <a:spcPct val="0"/>
              </a:spcAft>
              <a:buClr>
                <a:srgbClr val="A43C43"/>
              </a:buClr>
              <a:buFont typeface="Arial" pitchFamily="34" charset="0"/>
              <a:buChar char="•"/>
              <a:defRPr sz="1600" kern="1200">
                <a:solidFill>
                  <a:schemeClr val="accent6">
                    <a:lumMod val="75000"/>
                  </a:schemeClr>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Impact" charset="0"/>
              <a:buNone/>
            </a:pPr>
            <a:endParaRPr lang="en-US" sz="2000" dirty="0"/>
          </a:p>
        </p:txBody>
      </p:sp>
      <p:sp>
        <p:nvSpPr>
          <p:cNvPr id="9" name="Rectangle 3"/>
          <p:cNvSpPr>
            <a:spLocks noGrp="1" noChangeArrowheads="1"/>
          </p:cNvSpPr>
          <p:nvPr>
            <p:ph idx="4294967295"/>
          </p:nvPr>
        </p:nvSpPr>
        <p:spPr>
          <a:xfrm>
            <a:off x="449766" y="912235"/>
            <a:ext cx="7975600" cy="1756624"/>
          </a:xfrm>
        </p:spPr>
        <p:txBody>
          <a:bodyPr/>
          <a:lstStyle/>
          <a:p>
            <a:pPr marL="231775" indent="-225425">
              <a:spcAft>
                <a:spcPts val="200"/>
              </a:spcAft>
              <a:buNone/>
              <a:tabLst>
                <a:tab pos="6118225" algn="r"/>
              </a:tabLst>
            </a:pPr>
            <a:r>
              <a:rPr lang="en-US" sz="2000" dirty="0"/>
              <a:t>Business Problem  </a:t>
            </a:r>
          </a:p>
          <a:p>
            <a:pPr marL="349250">
              <a:spcAft>
                <a:spcPts val="200"/>
              </a:spcAft>
              <a:tabLst>
                <a:tab pos="6118225" algn="r"/>
              </a:tabLst>
            </a:pPr>
            <a:r>
              <a:rPr lang="en-US" sz="1600" dirty="0"/>
              <a:t>It took new sales reps 18 – 24 months to become productive (i.e., meet quota expectations).  The challenge made to us was to reduce time to productivity to 6 months.</a:t>
            </a:r>
          </a:p>
          <a:p>
            <a:pPr marL="231775" indent="-225425">
              <a:spcAft>
                <a:spcPts val="200"/>
              </a:spcAft>
              <a:buNone/>
              <a:tabLst>
                <a:tab pos="6118225" algn="r"/>
              </a:tabLst>
            </a:pPr>
            <a:r>
              <a:rPr lang="en-US" sz="2000" dirty="0"/>
              <a:t>Solutions </a:t>
            </a:r>
          </a:p>
          <a:p>
            <a:pPr marL="349250">
              <a:spcAft>
                <a:spcPts val="200"/>
              </a:spcAft>
              <a:tabLst>
                <a:tab pos="6118225" algn="r"/>
              </a:tabLst>
            </a:pPr>
            <a:r>
              <a:rPr lang="en-US" sz="1600" dirty="0"/>
              <a:t>We developed a comprehensive Learning Path for Months 1 – 6.</a:t>
            </a:r>
          </a:p>
          <a:p>
            <a:pPr marL="6350" indent="0">
              <a:spcAft>
                <a:spcPts val="200"/>
              </a:spcAft>
              <a:buNone/>
              <a:tabLst>
                <a:tab pos="6118225" algn="r"/>
              </a:tabLst>
            </a:pPr>
            <a:endParaRPr lang="en-US" sz="2000" dirty="0"/>
          </a:p>
          <a:p>
            <a:pPr marL="114300" indent="-114300" algn="r">
              <a:buNone/>
            </a:pPr>
            <a:endParaRPr lang="en-US" sz="2000" dirty="0"/>
          </a:p>
          <a:p>
            <a:pPr marL="114300" indent="-114300">
              <a:buNone/>
              <a:tabLst>
                <a:tab pos="6118225" algn="r"/>
              </a:tabLst>
            </a:pPr>
            <a:r>
              <a:rPr lang="en-US" sz="2000" b="1" dirty="0"/>
              <a:t>	</a:t>
            </a:r>
          </a:p>
        </p:txBody>
      </p:sp>
      <p:graphicFrame>
        <p:nvGraphicFramePr>
          <p:cNvPr id="4" name="Table 3">
            <a:extLst>
              <a:ext uri="{FF2B5EF4-FFF2-40B4-BE49-F238E27FC236}">
                <a16:creationId xmlns:a16="http://schemas.microsoft.com/office/drawing/2014/main" id="{891B00EA-6763-3747-828B-EE91F2145B76}"/>
              </a:ext>
            </a:extLst>
          </p:cNvPr>
          <p:cNvGraphicFramePr>
            <a:graphicFrameLocks noGrp="1"/>
          </p:cNvGraphicFramePr>
          <p:nvPr>
            <p:extLst>
              <p:ext uri="{D42A27DB-BD31-4B8C-83A1-F6EECF244321}">
                <p14:modId xmlns:p14="http://schemas.microsoft.com/office/powerpoint/2010/main" val="4148804860"/>
              </p:ext>
            </p:extLst>
          </p:nvPr>
        </p:nvGraphicFramePr>
        <p:xfrm>
          <a:off x="861741" y="2668859"/>
          <a:ext cx="7563625" cy="1844040"/>
        </p:xfrm>
        <a:graphic>
          <a:graphicData uri="http://schemas.openxmlformats.org/drawingml/2006/table">
            <a:tbl>
              <a:tblPr firstRow="1" bandRow="1">
                <a:tableStyleId>{5C22544A-7EE6-4342-B048-85BDC9FD1C3A}</a:tableStyleId>
              </a:tblPr>
              <a:tblGrid>
                <a:gridCol w="3405915">
                  <a:extLst>
                    <a:ext uri="{9D8B030D-6E8A-4147-A177-3AD203B41FA5}">
                      <a16:colId xmlns:a16="http://schemas.microsoft.com/office/drawing/2014/main" val="4247488599"/>
                    </a:ext>
                  </a:extLst>
                </a:gridCol>
                <a:gridCol w="4157710">
                  <a:extLst>
                    <a:ext uri="{9D8B030D-6E8A-4147-A177-3AD203B41FA5}">
                      <a16:colId xmlns:a16="http://schemas.microsoft.com/office/drawing/2014/main" val="1996154979"/>
                    </a:ext>
                  </a:extLst>
                </a:gridCol>
              </a:tblGrid>
              <a:tr h="370840">
                <a:tc>
                  <a:txBody>
                    <a:bodyPr/>
                    <a:lstStyle/>
                    <a:p>
                      <a:pPr marL="176213" marR="0" lvl="0" indent="-169863" algn="l" defTabSz="914400" rtl="0" eaLnBrk="1" fontAlgn="auto" latinLnBrk="0" hangingPunct="1">
                        <a:lnSpc>
                          <a:spcPct val="100000"/>
                        </a:lnSpc>
                        <a:spcBef>
                          <a:spcPts val="300"/>
                        </a:spcBef>
                        <a:spcAft>
                          <a:spcPts val="300"/>
                        </a:spcAft>
                        <a:buClr>
                          <a:srgbClr val="A43C43"/>
                        </a:buClr>
                        <a:buSzPct val="60000"/>
                        <a:buFont typeface="Impact" charset="0"/>
                        <a:buChar char="►"/>
                        <a:tabLst/>
                        <a:defRPr/>
                      </a:pPr>
                      <a:r>
                        <a:rPr kumimoji="0" lang="en-US" sz="1500" b="0" i="0" u="none" strike="noStrike" kern="1200" cap="none" spc="0" normalizeH="0" baseline="0" noProof="0" dirty="0">
                          <a:ln>
                            <a:noFill/>
                          </a:ln>
                          <a:solidFill>
                            <a:prstClr val="black"/>
                          </a:solidFill>
                          <a:effectLst/>
                          <a:uLnTx/>
                          <a:uFillTx/>
                          <a:latin typeface="+mn-lt"/>
                          <a:ea typeface="ＭＳ Ｐゴシック" charset="0"/>
                        </a:rPr>
                        <a:t>Proficiency Definitions</a:t>
                      </a:r>
                    </a:p>
                    <a:p>
                      <a:pPr marL="176213" marR="0" lvl="0" indent="-169863" algn="l" defTabSz="914400" rtl="0" eaLnBrk="1" fontAlgn="auto" latinLnBrk="0" hangingPunct="1">
                        <a:lnSpc>
                          <a:spcPct val="100000"/>
                        </a:lnSpc>
                        <a:spcBef>
                          <a:spcPts val="300"/>
                        </a:spcBef>
                        <a:spcAft>
                          <a:spcPts val="300"/>
                        </a:spcAft>
                        <a:buClr>
                          <a:srgbClr val="A43C43"/>
                        </a:buClr>
                        <a:buSzPct val="60000"/>
                        <a:buFont typeface="Impact" charset="0"/>
                        <a:buChar char="►"/>
                        <a:tabLst/>
                        <a:defRPr/>
                      </a:pPr>
                      <a:r>
                        <a:rPr kumimoji="0" lang="en-US" sz="1500" b="0" i="0" u="none" strike="noStrike" kern="1200" cap="none" spc="0" normalizeH="0" baseline="0" noProof="0" dirty="0">
                          <a:ln>
                            <a:noFill/>
                          </a:ln>
                          <a:solidFill>
                            <a:prstClr val="black"/>
                          </a:solidFill>
                          <a:effectLst/>
                          <a:uLnTx/>
                          <a:uFillTx/>
                          <a:latin typeface="+mn-lt"/>
                          <a:ea typeface="ＭＳ Ｐゴシック" charset="0"/>
                        </a:rPr>
                        <a:t>Proficiency Checklist</a:t>
                      </a:r>
                    </a:p>
                    <a:p>
                      <a:pPr marL="176213" marR="0" lvl="0" indent="-169863" algn="l" defTabSz="914400" rtl="0" eaLnBrk="1" fontAlgn="auto" latinLnBrk="0" hangingPunct="1">
                        <a:lnSpc>
                          <a:spcPct val="100000"/>
                        </a:lnSpc>
                        <a:spcBef>
                          <a:spcPts val="300"/>
                        </a:spcBef>
                        <a:spcAft>
                          <a:spcPts val="300"/>
                        </a:spcAft>
                        <a:buClr>
                          <a:srgbClr val="A43C43"/>
                        </a:buClr>
                        <a:buSzPct val="60000"/>
                        <a:buFont typeface="Impact" charset="0"/>
                        <a:buChar char="►"/>
                        <a:tabLst/>
                        <a:defRPr/>
                      </a:pPr>
                      <a:r>
                        <a:rPr kumimoji="0" lang="en-US" sz="1500" b="0" i="0" u="none" strike="noStrike" kern="1200" cap="none" spc="0" normalizeH="0" baseline="0" noProof="0" dirty="0">
                          <a:ln>
                            <a:noFill/>
                          </a:ln>
                          <a:solidFill>
                            <a:prstClr val="black"/>
                          </a:solidFill>
                          <a:effectLst/>
                          <a:uLnTx/>
                          <a:uFillTx/>
                          <a:latin typeface="+mn-lt"/>
                          <a:ea typeface="ＭＳ Ｐゴシック" charset="0"/>
                        </a:rPr>
                        <a:t>Learner Activity Guide</a:t>
                      </a:r>
                    </a:p>
                    <a:p>
                      <a:pPr marL="176213" marR="0" lvl="0" indent="-169863" algn="l" defTabSz="914400" rtl="0" eaLnBrk="1" fontAlgn="auto" latinLnBrk="0" hangingPunct="1">
                        <a:lnSpc>
                          <a:spcPct val="100000"/>
                        </a:lnSpc>
                        <a:spcBef>
                          <a:spcPts val="300"/>
                        </a:spcBef>
                        <a:spcAft>
                          <a:spcPts val="300"/>
                        </a:spcAft>
                        <a:buClr>
                          <a:srgbClr val="A43C43"/>
                        </a:buClr>
                        <a:buSzPct val="60000"/>
                        <a:buFont typeface="Impact" charset="0"/>
                        <a:buChar char="►"/>
                        <a:tabLst/>
                        <a:defRPr/>
                      </a:pPr>
                      <a:r>
                        <a:rPr kumimoji="0" lang="en-US" sz="1500" b="0" i="0" u="none" strike="noStrike" kern="1200" cap="none" spc="0" normalizeH="0" baseline="0" noProof="0" dirty="0">
                          <a:ln>
                            <a:noFill/>
                          </a:ln>
                          <a:solidFill>
                            <a:prstClr val="black"/>
                          </a:solidFill>
                          <a:effectLst/>
                          <a:uLnTx/>
                          <a:uFillTx/>
                          <a:latin typeface="+mn-lt"/>
                          <a:ea typeface="ＭＳ Ｐゴシック" charset="0"/>
                        </a:rPr>
                        <a:t>Manager Activity Guide</a:t>
                      </a:r>
                    </a:p>
                    <a:p>
                      <a:pPr marL="176213" marR="0" lvl="0" indent="-169863" algn="l" defTabSz="914400" rtl="0" eaLnBrk="1" fontAlgn="auto" latinLnBrk="0" hangingPunct="1">
                        <a:lnSpc>
                          <a:spcPct val="100000"/>
                        </a:lnSpc>
                        <a:spcBef>
                          <a:spcPts val="300"/>
                        </a:spcBef>
                        <a:spcAft>
                          <a:spcPts val="300"/>
                        </a:spcAft>
                        <a:buClr>
                          <a:srgbClr val="A43C43"/>
                        </a:buClr>
                        <a:buSzPct val="60000"/>
                        <a:buFont typeface="Impact" charset="0"/>
                        <a:buChar char="►"/>
                        <a:tabLst/>
                        <a:defRPr/>
                      </a:pPr>
                      <a:r>
                        <a:rPr kumimoji="0" lang="en-US" sz="1500" b="0" i="0" u="none" strike="noStrike" kern="1200" cap="none" spc="0" normalizeH="0" baseline="0" noProof="0" dirty="0">
                          <a:ln>
                            <a:noFill/>
                          </a:ln>
                          <a:solidFill>
                            <a:prstClr val="black"/>
                          </a:solidFill>
                          <a:effectLst/>
                          <a:uLnTx/>
                          <a:uFillTx/>
                          <a:latin typeface="+mn-lt"/>
                          <a:ea typeface="ＭＳ Ｐゴシック" charset="0"/>
                        </a:rPr>
                        <a:t>eLearning Courses</a:t>
                      </a:r>
                    </a:p>
                    <a:p>
                      <a:pPr marL="176213" marR="0" lvl="0" indent="-169863" algn="l" defTabSz="914400" rtl="0" eaLnBrk="1" fontAlgn="auto" latinLnBrk="0" hangingPunct="1">
                        <a:lnSpc>
                          <a:spcPct val="100000"/>
                        </a:lnSpc>
                        <a:spcBef>
                          <a:spcPts val="300"/>
                        </a:spcBef>
                        <a:spcAft>
                          <a:spcPts val="300"/>
                        </a:spcAft>
                        <a:buClr>
                          <a:srgbClr val="A43C43"/>
                        </a:buClr>
                        <a:buSzPct val="60000"/>
                        <a:buFont typeface="Impact" charset="0"/>
                        <a:buChar char="►"/>
                        <a:tabLst/>
                        <a:defRPr/>
                      </a:pPr>
                      <a:r>
                        <a:rPr kumimoji="0" lang="en-US" sz="1500" b="0" i="0" u="none" strike="noStrike" kern="1200" cap="none" spc="0" normalizeH="0" baseline="0" noProof="0" dirty="0">
                          <a:ln>
                            <a:noFill/>
                          </a:ln>
                          <a:solidFill>
                            <a:prstClr val="black"/>
                          </a:solidFill>
                          <a:effectLst/>
                          <a:uLnTx/>
                          <a:uFillTx/>
                          <a:latin typeface="+mn-lt"/>
                          <a:ea typeface="ＭＳ Ｐゴシック" charset="0"/>
                        </a:rPr>
                        <a:t>Microlearning Modules</a:t>
                      </a:r>
                    </a:p>
                  </a:txBody>
                  <a:tcPr>
                    <a:solidFill>
                      <a:schemeClr val="bg1">
                        <a:lumMod val="85000"/>
                      </a:schemeClr>
                    </a:solidFill>
                  </a:tcPr>
                </a:tc>
                <a:tc>
                  <a:txBody>
                    <a:bodyPr/>
                    <a:lstStyle/>
                    <a:p>
                      <a:pPr marL="176213" marR="0" lvl="0" indent="-169863" algn="l" defTabSz="914400" rtl="0" eaLnBrk="1" fontAlgn="auto" latinLnBrk="0" hangingPunct="1">
                        <a:lnSpc>
                          <a:spcPct val="100000"/>
                        </a:lnSpc>
                        <a:spcBef>
                          <a:spcPts val="300"/>
                        </a:spcBef>
                        <a:spcAft>
                          <a:spcPts val="300"/>
                        </a:spcAft>
                        <a:buClr>
                          <a:srgbClr val="A43C43"/>
                        </a:buClr>
                        <a:buSzPct val="60000"/>
                        <a:buFont typeface="Impact" charset="0"/>
                        <a:buChar char="►"/>
                        <a:tabLst/>
                        <a:defRPr/>
                      </a:pPr>
                      <a:r>
                        <a:rPr kumimoji="0" lang="en-US" sz="1500" b="0" i="0" u="none" strike="noStrike" kern="1200" cap="none" spc="0" normalizeH="0" baseline="0" noProof="0" dirty="0">
                          <a:ln>
                            <a:noFill/>
                          </a:ln>
                          <a:solidFill>
                            <a:prstClr val="black"/>
                          </a:solidFill>
                          <a:effectLst/>
                          <a:uLnTx/>
                          <a:uFillTx/>
                          <a:latin typeface="+mn-lt"/>
                          <a:ea typeface="ＭＳ Ｐゴシック" charset="0"/>
                        </a:rPr>
                        <a:t>Success Story Microlearning Modules</a:t>
                      </a:r>
                    </a:p>
                    <a:p>
                      <a:pPr marL="176213" marR="0" lvl="0" indent="-169863" algn="l" defTabSz="914400" rtl="0" eaLnBrk="1" fontAlgn="auto" latinLnBrk="0" hangingPunct="1">
                        <a:lnSpc>
                          <a:spcPct val="100000"/>
                        </a:lnSpc>
                        <a:spcBef>
                          <a:spcPts val="300"/>
                        </a:spcBef>
                        <a:spcAft>
                          <a:spcPts val="300"/>
                        </a:spcAft>
                        <a:buClr>
                          <a:srgbClr val="A43C43"/>
                        </a:buClr>
                        <a:buSzPct val="60000"/>
                        <a:buFont typeface="Impact" charset="0"/>
                        <a:buChar char="►"/>
                        <a:tabLst/>
                        <a:defRPr/>
                      </a:pPr>
                      <a:r>
                        <a:rPr kumimoji="0" lang="en-US" sz="1500" b="0" i="0" u="none" strike="noStrike" kern="1200" cap="none" spc="0" normalizeH="0" baseline="0" noProof="0" dirty="0">
                          <a:ln>
                            <a:noFill/>
                          </a:ln>
                          <a:solidFill>
                            <a:prstClr val="black"/>
                          </a:solidFill>
                          <a:effectLst/>
                          <a:uLnTx/>
                          <a:uFillTx/>
                          <a:latin typeface="+mn-lt"/>
                          <a:ea typeface="ＭＳ Ｐゴシック" charset="0"/>
                          <a:cs typeface="+mn-cs"/>
                        </a:rPr>
                        <a:t>Structured Learning Activities</a:t>
                      </a:r>
                    </a:p>
                    <a:p>
                      <a:pPr marL="176213" marR="0" lvl="0" indent="-169863" algn="l" defTabSz="914400" rtl="0" eaLnBrk="1" fontAlgn="auto" latinLnBrk="0" hangingPunct="1">
                        <a:lnSpc>
                          <a:spcPct val="100000"/>
                        </a:lnSpc>
                        <a:spcBef>
                          <a:spcPts val="300"/>
                        </a:spcBef>
                        <a:spcAft>
                          <a:spcPts val="300"/>
                        </a:spcAft>
                        <a:buClr>
                          <a:srgbClr val="A43C43"/>
                        </a:buClr>
                        <a:buSzPct val="60000"/>
                        <a:buFont typeface="Impact" charset="0"/>
                        <a:buChar char="►"/>
                        <a:tabLst/>
                        <a:defRPr/>
                      </a:pPr>
                      <a:r>
                        <a:rPr kumimoji="0" lang="en-US" sz="1500" b="0" i="0" u="none" strike="noStrike" kern="1200" cap="none" spc="0" normalizeH="0" baseline="0" noProof="0" dirty="0">
                          <a:ln>
                            <a:noFill/>
                          </a:ln>
                          <a:solidFill>
                            <a:prstClr val="black"/>
                          </a:solidFill>
                          <a:effectLst/>
                          <a:uLnTx/>
                          <a:uFillTx/>
                          <a:latin typeface="+mn-lt"/>
                          <a:ea typeface="ＭＳ Ｐゴシック" charset="0"/>
                          <a:cs typeface="+mn-cs"/>
                        </a:rPr>
                        <a:t>Knowledge Certifications (2, 4, and 6 Months)</a:t>
                      </a:r>
                    </a:p>
                    <a:p>
                      <a:pPr marL="176213" marR="0" lvl="0" indent="-169863" algn="l" defTabSz="914400" rtl="0" eaLnBrk="1" fontAlgn="auto" latinLnBrk="0" hangingPunct="1">
                        <a:lnSpc>
                          <a:spcPct val="100000"/>
                        </a:lnSpc>
                        <a:spcBef>
                          <a:spcPts val="300"/>
                        </a:spcBef>
                        <a:spcAft>
                          <a:spcPts val="300"/>
                        </a:spcAft>
                        <a:buClr>
                          <a:srgbClr val="A43C43"/>
                        </a:buClr>
                        <a:buSzPct val="60000"/>
                        <a:buFont typeface="Impact" charset="0"/>
                        <a:buChar char="►"/>
                        <a:tabLst/>
                        <a:defRPr/>
                      </a:pPr>
                      <a:r>
                        <a:rPr kumimoji="0" lang="en-US" sz="1500" b="0" i="0" u="none" strike="noStrike" kern="1200" cap="none" spc="0" normalizeH="0" baseline="0" noProof="0" dirty="0">
                          <a:ln>
                            <a:noFill/>
                          </a:ln>
                          <a:solidFill>
                            <a:prstClr val="black"/>
                          </a:solidFill>
                          <a:effectLst/>
                          <a:uLnTx/>
                          <a:uFillTx/>
                          <a:latin typeface="+mn-lt"/>
                          <a:ea typeface="ＭＳ Ｐゴシック" charset="0"/>
                          <a:cs typeface="+mn-cs"/>
                        </a:rPr>
                        <a:t>Weekly/Bi-weekly Manager Meetings</a:t>
                      </a:r>
                    </a:p>
                    <a:p>
                      <a:pPr marL="176213" marR="0" lvl="0" indent="-169863" algn="l" defTabSz="914400" rtl="0" eaLnBrk="1" fontAlgn="auto" latinLnBrk="0" hangingPunct="1">
                        <a:lnSpc>
                          <a:spcPct val="100000"/>
                        </a:lnSpc>
                        <a:spcBef>
                          <a:spcPts val="300"/>
                        </a:spcBef>
                        <a:spcAft>
                          <a:spcPts val="300"/>
                        </a:spcAft>
                        <a:buClr>
                          <a:srgbClr val="A43C43"/>
                        </a:buClr>
                        <a:buSzPct val="60000"/>
                        <a:buFont typeface="Impact" charset="0"/>
                        <a:buChar char="►"/>
                        <a:tabLst/>
                        <a:defRPr/>
                      </a:pPr>
                      <a:r>
                        <a:rPr kumimoji="0" lang="en-US" sz="1500" b="0" i="0" u="none" strike="noStrike" kern="1200" cap="none" spc="0" normalizeH="0" baseline="0" noProof="0" dirty="0">
                          <a:ln>
                            <a:noFill/>
                          </a:ln>
                          <a:solidFill>
                            <a:prstClr val="black"/>
                          </a:solidFill>
                          <a:effectLst/>
                          <a:uLnTx/>
                          <a:uFillTx/>
                          <a:latin typeface="+mn-lt"/>
                          <a:ea typeface="ＭＳ Ｐゴシック" charset="0"/>
                          <a:cs typeface="+mn-cs"/>
                        </a:rPr>
                        <a:t>Field Coaching by Sales Trainer</a:t>
                      </a:r>
                    </a:p>
                    <a:p>
                      <a:pPr marL="176213" marR="0" lvl="0" indent="-169863" algn="l" defTabSz="914400" rtl="0" eaLnBrk="1" fontAlgn="auto" latinLnBrk="0" hangingPunct="1">
                        <a:lnSpc>
                          <a:spcPct val="100000"/>
                        </a:lnSpc>
                        <a:spcBef>
                          <a:spcPts val="300"/>
                        </a:spcBef>
                        <a:spcAft>
                          <a:spcPts val="300"/>
                        </a:spcAft>
                        <a:buClr>
                          <a:srgbClr val="A43C43"/>
                        </a:buClr>
                        <a:buSzPct val="60000"/>
                        <a:buFont typeface="Impact" charset="0"/>
                        <a:buChar char="►"/>
                        <a:tabLst/>
                        <a:defRPr/>
                      </a:pPr>
                      <a:r>
                        <a:rPr kumimoji="0" lang="en-US" sz="1500" b="0" i="0" u="none" strike="noStrike" kern="1200" cap="none" spc="0" normalizeH="0" baseline="0" noProof="0" dirty="0">
                          <a:ln>
                            <a:noFill/>
                          </a:ln>
                          <a:solidFill>
                            <a:prstClr val="black"/>
                          </a:solidFill>
                          <a:effectLst/>
                          <a:uLnTx/>
                          <a:uFillTx/>
                          <a:latin typeface="+mn-lt"/>
                          <a:ea typeface="ＭＳ Ｐゴシック" charset="0"/>
                          <a:cs typeface="+mn-cs"/>
                        </a:rPr>
                        <a:t>Performance Certifications (2, 4, and 6 Months)</a:t>
                      </a:r>
                    </a:p>
                  </a:txBody>
                  <a:tcPr>
                    <a:solidFill>
                      <a:schemeClr val="bg1">
                        <a:lumMod val="85000"/>
                      </a:schemeClr>
                    </a:solidFill>
                  </a:tcPr>
                </a:tc>
                <a:extLst>
                  <a:ext uri="{0D108BD9-81ED-4DB2-BD59-A6C34878D82A}">
                    <a16:rowId xmlns:a16="http://schemas.microsoft.com/office/drawing/2014/main" val="327405212"/>
                  </a:ext>
                </a:extLst>
              </a:tr>
            </a:tbl>
          </a:graphicData>
        </a:graphic>
      </p:graphicFrame>
    </p:spTree>
    <p:extLst>
      <p:ext uri="{BB962C8B-B14F-4D97-AF65-F5344CB8AC3E}">
        <p14:creationId xmlns:p14="http://schemas.microsoft.com/office/powerpoint/2010/main" val="4148094539"/>
      </p:ext>
    </p:extLst>
  </p:cSld>
  <p:clrMapOvr>
    <a:masterClrMapping/>
  </p:clrMapOvr>
  <mc:AlternateContent xmlns:mc="http://schemas.openxmlformats.org/markup-compatibility/2006" xmlns:p14="http://schemas.microsoft.com/office/powerpoint/2010/main">
    <mc:Choice Requires="p14">
      <p:transition spd="med" p14:dur="51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
          <p:cNvSpPr txBox="1">
            <a:spLocks noChangeArrowheads="1"/>
          </p:cNvSpPr>
          <p:nvPr/>
        </p:nvSpPr>
        <p:spPr bwMode="auto">
          <a:xfrm>
            <a:off x="349405" y="296669"/>
            <a:ext cx="8794595" cy="484381"/>
          </a:xfrm>
          <a:prstGeom prst="rect">
            <a:avLst/>
          </a:prstGeom>
          <a:solidFill>
            <a:srgbClr val="A43C43"/>
          </a:solidFill>
          <a:ln>
            <a:noFill/>
          </a:ln>
          <a:effectLst>
            <a:outerShdw blurRad="101600" dist="76200" dir="3600000" sx="99000" sy="99000" algn="ctr">
              <a:srgbClr val="000000">
                <a:alpha val="20000"/>
              </a:srgbClr>
            </a:outerShdw>
          </a:effectLst>
          <a:scene3d>
            <a:camera prst="orthographicFront">
              <a:rot lat="0" lon="0" rev="0"/>
            </a:camera>
            <a:lightRig rig="contrasting" dir="t">
              <a:rot lat="0" lon="0" rev="1500000"/>
            </a:lightRig>
          </a:scene3d>
          <a:sp3d prstMaterial="metal">
            <a:bevelT w="88900" h="88900"/>
          </a:sp3d>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marL="111125" indent="3175" algn="l" rtl="0" eaLnBrk="0" fontAlgn="base" hangingPunct="0">
              <a:spcBef>
                <a:spcPct val="0"/>
              </a:spcBef>
              <a:spcAft>
                <a:spcPct val="0"/>
              </a:spcAft>
              <a:defRPr sz="3600" kern="1200">
                <a:solidFill>
                  <a:schemeClr val="tx1"/>
                </a:solidFill>
                <a:effectLst>
                  <a:outerShdw dist="38100" dir="8100000" sx="0" sy="0" algn="tr" rotWithShape="0">
                    <a:prstClr val="black"/>
                  </a:outerShdw>
                </a:effectLst>
                <a:latin typeface="Arial" charset="0"/>
                <a:ea typeface="ＭＳ Ｐゴシック" charset="0"/>
                <a:cs typeface="ＭＳ Ｐゴシック" charset="0"/>
              </a:defRPr>
            </a:lvl1pPr>
            <a:lvl2pPr marL="742950" indent="-28575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2pPr>
            <a:lvl3pPr marL="11430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3pPr>
            <a:lvl4pPr marL="16002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4pPr>
            <a:lvl5pPr marL="20574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5pPr>
            <a:lvl6pPr marL="2514600" indent="-228600" algn="l" rtl="0" eaLnBrk="0" fontAlgn="base" hangingPunct="0">
              <a:spcBef>
                <a:spcPct val="0"/>
              </a:spcBef>
              <a:spcAft>
                <a:spcPct val="0"/>
              </a:spcAft>
              <a:defRPr sz="3600">
                <a:solidFill>
                  <a:schemeClr val="tx1"/>
                </a:solidFill>
                <a:latin typeface="Arial" charset="0"/>
                <a:ea typeface="ＭＳ Ｐゴシック" charset="0"/>
              </a:defRPr>
            </a:lvl6pPr>
            <a:lvl7pPr marL="2971800" indent="-228600" algn="l" rtl="0" eaLnBrk="0" fontAlgn="base" hangingPunct="0">
              <a:spcBef>
                <a:spcPct val="0"/>
              </a:spcBef>
              <a:spcAft>
                <a:spcPct val="0"/>
              </a:spcAft>
              <a:defRPr sz="3600">
                <a:solidFill>
                  <a:schemeClr val="tx1"/>
                </a:solidFill>
                <a:latin typeface="Arial" charset="0"/>
                <a:ea typeface="ＭＳ Ｐゴシック" charset="0"/>
              </a:defRPr>
            </a:lvl7pPr>
            <a:lvl8pPr marL="3429000" indent="-228600" algn="l" rtl="0" eaLnBrk="0" fontAlgn="base" hangingPunct="0">
              <a:spcBef>
                <a:spcPct val="0"/>
              </a:spcBef>
              <a:spcAft>
                <a:spcPct val="0"/>
              </a:spcAft>
              <a:defRPr sz="3600">
                <a:solidFill>
                  <a:schemeClr val="tx1"/>
                </a:solidFill>
                <a:latin typeface="Arial" charset="0"/>
                <a:ea typeface="ＭＳ Ｐゴシック" charset="0"/>
              </a:defRPr>
            </a:lvl8pPr>
            <a:lvl9pPr marL="3886200" indent="-228600" algn="l" rtl="0" eaLnBrk="0" fontAlgn="base" hangingPunct="0">
              <a:spcBef>
                <a:spcPct val="0"/>
              </a:spcBef>
              <a:spcAft>
                <a:spcPct val="0"/>
              </a:spcAft>
              <a:defRPr sz="3600">
                <a:solidFill>
                  <a:schemeClr val="tx1"/>
                </a:solidFill>
                <a:latin typeface="Arial" charset="0"/>
                <a:ea typeface="ＭＳ Ｐゴシック" charset="0"/>
              </a:defRPr>
            </a:lvl9pPr>
          </a:lstStyle>
          <a:p>
            <a:pPr indent="0" eaLnBrk="1" hangingPunct="1">
              <a:defRPr/>
            </a:pPr>
            <a:r>
              <a:rPr lang="en-US" sz="2400" dirty="0">
                <a:solidFill>
                  <a:schemeClr val="bg1"/>
                </a:solidFill>
                <a:effectLst>
                  <a:outerShdw blurRad="38100" dist="38100" dir="2700000" sx="0" sy="0" algn="tl">
                    <a:srgbClr val="DDDDDD"/>
                  </a:outerShdw>
                </a:effectLst>
                <a:latin typeface="Calibri" charset="0"/>
              </a:rPr>
              <a:t>Premier Packaging —</a:t>
            </a:r>
            <a:r>
              <a:rPr lang="en-US" sz="2400" dirty="0">
                <a:solidFill>
                  <a:schemeClr val="bg1"/>
                </a:solidFill>
                <a:effectLst>
                  <a:outerShdw blurRad="38100" dist="38100" dir="2700000" sx="0" sy="0" algn="tl">
                    <a:srgbClr val="DDDDDD"/>
                  </a:outerShdw>
                </a:effectLst>
                <a:latin typeface="Arial"/>
                <a:cs typeface="Arial"/>
              </a:rPr>
              <a:t> Levels 1 – 4 </a:t>
            </a:r>
            <a:r>
              <a:rPr lang="en-US" sz="1600" i="1" dirty="0">
                <a:solidFill>
                  <a:schemeClr val="bg1"/>
                </a:solidFill>
                <a:effectLst>
                  <a:outerShdw blurRad="38100" dist="38100" dir="2700000" sx="0" sy="0" algn="tl">
                    <a:srgbClr val="DDDDDD"/>
                  </a:outerShdw>
                </a:effectLst>
                <a:latin typeface="Arial"/>
                <a:cs typeface="Arial"/>
              </a:rPr>
              <a:t>(Continued)</a:t>
            </a:r>
            <a:endParaRPr lang="en-US" sz="1600" i="1" dirty="0">
              <a:solidFill>
                <a:schemeClr val="bg1"/>
              </a:solidFill>
              <a:effectLst>
                <a:outerShdw blurRad="38100" dist="38100" dir="2700000" sx="0" sy="0" algn="tl">
                  <a:srgbClr val="DDDDDD"/>
                </a:outerShdw>
              </a:effectLst>
              <a:latin typeface="Calibri" charset="0"/>
            </a:endParaRPr>
          </a:p>
        </p:txBody>
      </p:sp>
      <p:sp>
        <p:nvSpPr>
          <p:cNvPr id="7" name="Content Placeholder 2"/>
          <p:cNvSpPr txBox="1">
            <a:spLocks/>
          </p:cNvSpPr>
          <p:nvPr/>
        </p:nvSpPr>
        <p:spPr bwMode="auto">
          <a:xfrm>
            <a:off x="4997378" y="1621293"/>
            <a:ext cx="3124655" cy="524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A43C43"/>
              </a:buClr>
              <a:buSzPct val="60000"/>
              <a:buFont typeface="Impact" charset="0"/>
              <a:buChar char="►"/>
              <a:defRPr sz="2400" kern="1200">
                <a:solidFill>
                  <a:schemeClr val="accent6">
                    <a:lumMod val="75000"/>
                  </a:schemeClr>
                </a:solidFill>
                <a:latin typeface="+mn-lt"/>
                <a:ea typeface="ＭＳ Ｐゴシック" charset="0"/>
                <a:cs typeface="ＭＳ Ｐゴシック" charset="0"/>
              </a:defRPr>
            </a:lvl1pPr>
            <a:lvl2pPr marL="573088" indent="-231775" algn="l" rtl="0" eaLnBrk="0" fontAlgn="base" hangingPunct="0">
              <a:spcBef>
                <a:spcPct val="20000"/>
              </a:spcBef>
              <a:spcAft>
                <a:spcPct val="0"/>
              </a:spcAft>
              <a:buClr>
                <a:srgbClr val="595D63"/>
              </a:buClr>
              <a:buFont typeface="Arial" charset="0"/>
              <a:buChar char="–"/>
              <a:defRPr sz="2000" kern="1200">
                <a:solidFill>
                  <a:schemeClr val="accent6">
                    <a:lumMod val="75000"/>
                  </a:schemeClr>
                </a:solidFill>
                <a:latin typeface="+mn-lt"/>
                <a:ea typeface="ＭＳ Ｐゴシック" charset="0"/>
                <a:cs typeface="+mn-cs"/>
              </a:defRPr>
            </a:lvl2pPr>
            <a:lvl3pPr marL="803275" indent="-230188" algn="l" rtl="0" eaLnBrk="0" fontAlgn="base" hangingPunct="0">
              <a:spcBef>
                <a:spcPct val="20000"/>
              </a:spcBef>
              <a:spcAft>
                <a:spcPct val="0"/>
              </a:spcAft>
              <a:buClr>
                <a:srgbClr val="A43C43"/>
              </a:buClr>
              <a:buFont typeface="Arial" charset="0"/>
              <a:buChar char="•"/>
              <a:defRPr kern="1200">
                <a:solidFill>
                  <a:schemeClr val="accent6">
                    <a:lumMod val="75000"/>
                  </a:schemeClr>
                </a:solidFill>
                <a:latin typeface="+mn-lt"/>
                <a:ea typeface="ＭＳ Ｐゴシック" charset="0"/>
                <a:cs typeface="+mn-cs"/>
              </a:defRPr>
            </a:lvl3pPr>
            <a:lvl4pPr marL="1025525" indent="-222250" algn="l" rtl="0" eaLnBrk="0" fontAlgn="base" hangingPunct="0">
              <a:spcBef>
                <a:spcPct val="20000"/>
              </a:spcBef>
              <a:spcAft>
                <a:spcPct val="0"/>
              </a:spcAft>
              <a:buClr>
                <a:srgbClr val="595D63"/>
              </a:buClr>
              <a:buFont typeface="Arial" charset="0"/>
              <a:buChar char="–"/>
              <a:defRPr sz="1600" kern="1200">
                <a:solidFill>
                  <a:schemeClr val="accent6">
                    <a:lumMod val="75000"/>
                  </a:schemeClr>
                </a:solidFill>
                <a:latin typeface="+mn-lt"/>
                <a:ea typeface="ＭＳ Ｐゴシック" charset="0"/>
                <a:cs typeface="+mn-cs"/>
              </a:defRPr>
            </a:lvl4pPr>
            <a:lvl5pPr marL="1255713" indent="-230188" algn="l" rtl="0" eaLnBrk="0" fontAlgn="base" hangingPunct="0">
              <a:spcBef>
                <a:spcPct val="20000"/>
              </a:spcBef>
              <a:spcAft>
                <a:spcPct val="0"/>
              </a:spcAft>
              <a:buClr>
                <a:srgbClr val="A43C43"/>
              </a:buClr>
              <a:buFont typeface="Arial" pitchFamily="34" charset="0"/>
              <a:buChar char="•"/>
              <a:defRPr sz="1600" kern="1200">
                <a:solidFill>
                  <a:schemeClr val="accent6">
                    <a:lumMod val="75000"/>
                  </a:schemeClr>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Impact" charset="0"/>
              <a:buNone/>
            </a:pPr>
            <a:endParaRPr lang="en-US" sz="2000" dirty="0"/>
          </a:p>
        </p:txBody>
      </p:sp>
      <p:sp>
        <p:nvSpPr>
          <p:cNvPr id="9" name="Rectangle 3"/>
          <p:cNvSpPr>
            <a:spLocks noGrp="1" noChangeArrowheads="1"/>
          </p:cNvSpPr>
          <p:nvPr>
            <p:ph idx="4294967295"/>
          </p:nvPr>
        </p:nvSpPr>
        <p:spPr>
          <a:xfrm>
            <a:off x="449766" y="912235"/>
            <a:ext cx="7975600" cy="1357552"/>
          </a:xfrm>
        </p:spPr>
        <p:txBody>
          <a:bodyPr/>
          <a:lstStyle/>
          <a:p>
            <a:pPr marL="231775" indent="-225425">
              <a:spcAft>
                <a:spcPts val="200"/>
              </a:spcAft>
              <a:buNone/>
              <a:tabLst>
                <a:tab pos="6118225" algn="r"/>
              </a:tabLst>
            </a:pPr>
            <a:r>
              <a:rPr lang="en-US" sz="2000" dirty="0"/>
              <a:t>Results</a:t>
            </a:r>
          </a:p>
          <a:p>
            <a:pPr marL="349250">
              <a:spcAft>
                <a:spcPts val="200"/>
              </a:spcAft>
              <a:tabLst>
                <a:tab pos="6851650" algn="r"/>
              </a:tabLst>
            </a:pPr>
            <a:r>
              <a:rPr lang="en-US" sz="1600" i="1" dirty="0"/>
              <a:t>The Learning Path exceeded our expectations.  Our new reps are now proficient at </a:t>
            </a:r>
            <a:br>
              <a:rPr lang="en-US" sz="1600" i="1" dirty="0"/>
            </a:br>
            <a:r>
              <a:rPr lang="en-US" sz="1600" i="1" dirty="0"/>
              <a:t>6 months.</a:t>
            </a:r>
            <a:br>
              <a:rPr lang="en-US" sz="1600" dirty="0"/>
            </a:br>
            <a:r>
              <a:rPr lang="en-US" sz="1600" dirty="0"/>
              <a:t>	Corporate Development Officer</a:t>
            </a:r>
          </a:p>
          <a:p>
            <a:pPr marL="1031875" lvl="3">
              <a:spcAft>
                <a:spcPts val="200"/>
              </a:spcAft>
              <a:tabLst>
                <a:tab pos="6118225" algn="r"/>
              </a:tabLst>
            </a:pPr>
            <a:endParaRPr lang="en-US" sz="800" dirty="0"/>
          </a:p>
          <a:p>
            <a:pPr marL="804863" indent="-688975">
              <a:spcAft>
                <a:spcPts val="200"/>
              </a:spcAft>
              <a:buNone/>
              <a:tabLst>
                <a:tab pos="6118225" algn="r"/>
              </a:tabLst>
            </a:pPr>
            <a:r>
              <a:rPr lang="en-US" sz="1800" dirty="0"/>
              <a:t>Note:   Given the reduction in time to proficiency, there probably was a “Level 5 – ROI” impact.  Sales reps are productive sooner than they were prior to the Learning Path.  However, the ROI was not quantified.</a:t>
            </a:r>
          </a:p>
        </p:txBody>
      </p:sp>
    </p:spTree>
    <p:extLst>
      <p:ext uri="{BB962C8B-B14F-4D97-AF65-F5344CB8AC3E}">
        <p14:creationId xmlns:p14="http://schemas.microsoft.com/office/powerpoint/2010/main" val="4182044623"/>
      </p:ext>
    </p:extLst>
  </p:cSld>
  <p:clrMapOvr>
    <a:masterClrMapping/>
  </p:clrMapOvr>
  <mc:AlternateContent xmlns:mc="http://schemas.openxmlformats.org/markup-compatibility/2006" xmlns:p14="http://schemas.microsoft.com/office/powerpoint/2010/main">
    <mc:Choice Requires="p14">
      <p:transition spd="med" p14:dur="51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
          <p:cNvSpPr txBox="1">
            <a:spLocks noChangeArrowheads="1"/>
          </p:cNvSpPr>
          <p:nvPr/>
        </p:nvSpPr>
        <p:spPr bwMode="auto">
          <a:xfrm>
            <a:off x="349405" y="296669"/>
            <a:ext cx="8794595" cy="484381"/>
          </a:xfrm>
          <a:prstGeom prst="rect">
            <a:avLst/>
          </a:prstGeom>
          <a:solidFill>
            <a:srgbClr val="A43C43"/>
          </a:solidFill>
          <a:ln>
            <a:noFill/>
          </a:ln>
          <a:effectLst>
            <a:outerShdw blurRad="101600" dist="76200" dir="3600000" sx="99000" sy="99000" algn="ctr">
              <a:srgbClr val="000000">
                <a:alpha val="20000"/>
              </a:srgbClr>
            </a:outerShdw>
          </a:effectLst>
          <a:scene3d>
            <a:camera prst="orthographicFront">
              <a:rot lat="0" lon="0" rev="0"/>
            </a:camera>
            <a:lightRig rig="contrasting" dir="t">
              <a:rot lat="0" lon="0" rev="1500000"/>
            </a:lightRig>
          </a:scene3d>
          <a:sp3d prstMaterial="metal">
            <a:bevelT w="88900" h="88900"/>
          </a:sp3d>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Autofit/>
          </a:bodyPr>
          <a:lstStyle>
            <a:lvl1pPr marL="111125" indent="3175" algn="l" rtl="0" eaLnBrk="0" fontAlgn="base" hangingPunct="0">
              <a:spcBef>
                <a:spcPct val="0"/>
              </a:spcBef>
              <a:spcAft>
                <a:spcPct val="0"/>
              </a:spcAft>
              <a:defRPr sz="3600" kern="1200">
                <a:solidFill>
                  <a:schemeClr val="tx1"/>
                </a:solidFill>
                <a:effectLst>
                  <a:outerShdw dist="38100" dir="8100000" sx="0" sy="0" algn="tr" rotWithShape="0">
                    <a:prstClr val="black"/>
                  </a:outerShdw>
                </a:effectLst>
                <a:latin typeface="Arial" charset="0"/>
                <a:ea typeface="ＭＳ Ｐゴシック" charset="0"/>
                <a:cs typeface="ＭＳ Ｐゴシック" charset="0"/>
              </a:defRPr>
            </a:lvl1pPr>
            <a:lvl2pPr marL="742950" indent="-28575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2pPr>
            <a:lvl3pPr marL="11430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3pPr>
            <a:lvl4pPr marL="16002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4pPr>
            <a:lvl5pPr marL="2057400" indent="-228600" algn="l" rtl="0" eaLnBrk="0" fontAlgn="base" hangingPunct="0">
              <a:spcBef>
                <a:spcPct val="0"/>
              </a:spcBef>
              <a:spcAft>
                <a:spcPct val="0"/>
              </a:spcAft>
              <a:defRPr sz="3600">
                <a:solidFill>
                  <a:schemeClr val="tx1"/>
                </a:solidFill>
                <a:latin typeface="Arial" charset="0"/>
                <a:ea typeface="ＭＳ Ｐゴシック" charset="0"/>
                <a:cs typeface="ＭＳ Ｐゴシック" charset="0"/>
              </a:defRPr>
            </a:lvl5pPr>
            <a:lvl6pPr marL="2514600" indent="-228600" algn="l" rtl="0" eaLnBrk="0" fontAlgn="base" hangingPunct="0">
              <a:spcBef>
                <a:spcPct val="0"/>
              </a:spcBef>
              <a:spcAft>
                <a:spcPct val="0"/>
              </a:spcAft>
              <a:defRPr sz="3600">
                <a:solidFill>
                  <a:schemeClr val="tx1"/>
                </a:solidFill>
                <a:latin typeface="Arial" charset="0"/>
                <a:ea typeface="ＭＳ Ｐゴシック" charset="0"/>
              </a:defRPr>
            </a:lvl6pPr>
            <a:lvl7pPr marL="2971800" indent="-228600" algn="l" rtl="0" eaLnBrk="0" fontAlgn="base" hangingPunct="0">
              <a:spcBef>
                <a:spcPct val="0"/>
              </a:spcBef>
              <a:spcAft>
                <a:spcPct val="0"/>
              </a:spcAft>
              <a:defRPr sz="3600">
                <a:solidFill>
                  <a:schemeClr val="tx1"/>
                </a:solidFill>
                <a:latin typeface="Arial" charset="0"/>
                <a:ea typeface="ＭＳ Ｐゴシック" charset="0"/>
              </a:defRPr>
            </a:lvl7pPr>
            <a:lvl8pPr marL="3429000" indent="-228600" algn="l" rtl="0" eaLnBrk="0" fontAlgn="base" hangingPunct="0">
              <a:spcBef>
                <a:spcPct val="0"/>
              </a:spcBef>
              <a:spcAft>
                <a:spcPct val="0"/>
              </a:spcAft>
              <a:defRPr sz="3600">
                <a:solidFill>
                  <a:schemeClr val="tx1"/>
                </a:solidFill>
                <a:latin typeface="Arial" charset="0"/>
                <a:ea typeface="ＭＳ Ｐゴシック" charset="0"/>
              </a:defRPr>
            </a:lvl8pPr>
            <a:lvl9pPr marL="3886200" indent="-228600" algn="l" rtl="0" eaLnBrk="0" fontAlgn="base" hangingPunct="0">
              <a:spcBef>
                <a:spcPct val="0"/>
              </a:spcBef>
              <a:spcAft>
                <a:spcPct val="0"/>
              </a:spcAft>
              <a:defRPr sz="3600">
                <a:solidFill>
                  <a:schemeClr val="tx1"/>
                </a:solidFill>
                <a:latin typeface="Arial" charset="0"/>
                <a:ea typeface="ＭＳ Ｐゴシック" charset="0"/>
              </a:defRPr>
            </a:lvl9pPr>
          </a:lstStyle>
          <a:p>
            <a:pPr indent="0" eaLnBrk="1" hangingPunct="1">
              <a:defRPr/>
            </a:pPr>
            <a:r>
              <a:rPr lang="en-US" sz="2400" dirty="0">
                <a:solidFill>
                  <a:schemeClr val="bg1"/>
                </a:solidFill>
                <a:effectLst>
                  <a:outerShdw blurRad="38100" dist="38100" dir="2700000" sx="0" sy="0" algn="tl">
                    <a:srgbClr val="DDDDDD"/>
                  </a:outerShdw>
                </a:effectLst>
                <a:latin typeface="Calibri" charset="0"/>
              </a:rPr>
              <a:t>Conclusion</a:t>
            </a:r>
          </a:p>
        </p:txBody>
      </p:sp>
      <p:sp>
        <p:nvSpPr>
          <p:cNvPr id="7" name="Content Placeholder 2"/>
          <p:cNvSpPr txBox="1">
            <a:spLocks/>
          </p:cNvSpPr>
          <p:nvPr/>
        </p:nvSpPr>
        <p:spPr bwMode="auto">
          <a:xfrm>
            <a:off x="4997378" y="1621293"/>
            <a:ext cx="3124655" cy="5243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A43C43"/>
              </a:buClr>
              <a:buSzPct val="60000"/>
              <a:buFont typeface="Impact" charset="0"/>
              <a:buChar char="►"/>
              <a:defRPr sz="2400" kern="1200">
                <a:solidFill>
                  <a:schemeClr val="accent6">
                    <a:lumMod val="75000"/>
                  </a:schemeClr>
                </a:solidFill>
                <a:latin typeface="+mn-lt"/>
                <a:ea typeface="ＭＳ Ｐゴシック" charset="0"/>
                <a:cs typeface="ＭＳ Ｐゴシック" charset="0"/>
              </a:defRPr>
            </a:lvl1pPr>
            <a:lvl2pPr marL="573088" indent="-231775" algn="l" rtl="0" eaLnBrk="0" fontAlgn="base" hangingPunct="0">
              <a:spcBef>
                <a:spcPct val="20000"/>
              </a:spcBef>
              <a:spcAft>
                <a:spcPct val="0"/>
              </a:spcAft>
              <a:buClr>
                <a:srgbClr val="595D63"/>
              </a:buClr>
              <a:buFont typeface="Arial" charset="0"/>
              <a:buChar char="–"/>
              <a:defRPr sz="2000" kern="1200">
                <a:solidFill>
                  <a:schemeClr val="accent6">
                    <a:lumMod val="75000"/>
                  </a:schemeClr>
                </a:solidFill>
                <a:latin typeface="+mn-lt"/>
                <a:ea typeface="ＭＳ Ｐゴシック" charset="0"/>
                <a:cs typeface="+mn-cs"/>
              </a:defRPr>
            </a:lvl2pPr>
            <a:lvl3pPr marL="803275" indent="-230188" algn="l" rtl="0" eaLnBrk="0" fontAlgn="base" hangingPunct="0">
              <a:spcBef>
                <a:spcPct val="20000"/>
              </a:spcBef>
              <a:spcAft>
                <a:spcPct val="0"/>
              </a:spcAft>
              <a:buClr>
                <a:srgbClr val="A43C43"/>
              </a:buClr>
              <a:buFont typeface="Arial" charset="0"/>
              <a:buChar char="•"/>
              <a:defRPr kern="1200">
                <a:solidFill>
                  <a:schemeClr val="accent6">
                    <a:lumMod val="75000"/>
                  </a:schemeClr>
                </a:solidFill>
                <a:latin typeface="+mn-lt"/>
                <a:ea typeface="ＭＳ Ｐゴシック" charset="0"/>
                <a:cs typeface="+mn-cs"/>
              </a:defRPr>
            </a:lvl3pPr>
            <a:lvl4pPr marL="1025525" indent="-222250" algn="l" rtl="0" eaLnBrk="0" fontAlgn="base" hangingPunct="0">
              <a:spcBef>
                <a:spcPct val="20000"/>
              </a:spcBef>
              <a:spcAft>
                <a:spcPct val="0"/>
              </a:spcAft>
              <a:buClr>
                <a:srgbClr val="595D63"/>
              </a:buClr>
              <a:buFont typeface="Arial" charset="0"/>
              <a:buChar char="–"/>
              <a:defRPr sz="1600" kern="1200">
                <a:solidFill>
                  <a:schemeClr val="accent6">
                    <a:lumMod val="75000"/>
                  </a:schemeClr>
                </a:solidFill>
                <a:latin typeface="+mn-lt"/>
                <a:ea typeface="ＭＳ Ｐゴシック" charset="0"/>
                <a:cs typeface="+mn-cs"/>
              </a:defRPr>
            </a:lvl4pPr>
            <a:lvl5pPr marL="1255713" indent="-230188" algn="l" rtl="0" eaLnBrk="0" fontAlgn="base" hangingPunct="0">
              <a:spcBef>
                <a:spcPct val="20000"/>
              </a:spcBef>
              <a:spcAft>
                <a:spcPct val="0"/>
              </a:spcAft>
              <a:buClr>
                <a:srgbClr val="A43C43"/>
              </a:buClr>
              <a:buFont typeface="Arial" pitchFamily="34" charset="0"/>
              <a:buChar char="•"/>
              <a:defRPr sz="1600" kern="1200">
                <a:solidFill>
                  <a:schemeClr val="accent6">
                    <a:lumMod val="75000"/>
                  </a:schemeClr>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Impact" charset="0"/>
              <a:buNone/>
            </a:pPr>
            <a:endParaRPr lang="en-US" sz="2000" dirty="0"/>
          </a:p>
        </p:txBody>
      </p:sp>
      <p:sp>
        <p:nvSpPr>
          <p:cNvPr id="9" name="Rectangle 3"/>
          <p:cNvSpPr>
            <a:spLocks noGrp="1" noChangeArrowheads="1"/>
          </p:cNvSpPr>
          <p:nvPr>
            <p:ph idx="4294967295"/>
          </p:nvPr>
        </p:nvSpPr>
        <p:spPr>
          <a:xfrm>
            <a:off x="449766" y="912234"/>
            <a:ext cx="7975600" cy="3258321"/>
          </a:xfrm>
        </p:spPr>
        <p:txBody>
          <a:bodyPr/>
          <a:lstStyle/>
          <a:p>
            <a:pPr marL="349250">
              <a:spcAft>
                <a:spcPts val="200"/>
              </a:spcAft>
              <a:tabLst>
                <a:tab pos="6118225" algn="r"/>
              </a:tabLst>
            </a:pPr>
            <a:r>
              <a:rPr lang="en-US" sz="1600" dirty="0"/>
              <a:t>In general, the majority of my clients have not invested in ROI measurement.  Those that have already had systems in place to easily collect data that could be used to show a return on investment.</a:t>
            </a:r>
          </a:p>
          <a:p>
            <a:pPr marL="349250">
              <a:spcAft>
                <a:spcPts val="200"/>
              </a:spcAft>
              <a:tabLst>
                <a:tab pos="6118225" algn="r"/>
              </a:tabLst>
            </a:pPr>
            <a:r>
              <a:rPr lang="en-US" sz="1600" dirty="0"/>
              <a:t>Implementing tried and true instructional design methodology has developed trust with my clients.  </a:t>
            </a:r>
            <a:r>
              <a:rPr lang="en-US" sz="1600"/>
              <a:t>They believe that </a:t>
            </a:r>
            <a:r>
              <a:rPr lang="en-US" sz="1600" dirty="0"/>
              <a:t>the training I develop will be effective.</a:t>
            </a:r>
          </a:p>
          <a:p>
            <a:pPr marL="579438" lvl="1">
              <a:spcAft>
                <a:spcPts val="200"/>
              </a:spcAft>
              <a:tabLst>
                <a:tab pos="6118225" algn="r"/>
              </a:tabLst>
            </a:pPr>
            <a:r>
              <a:rPr lang="en-US" sz="1400" dirty="0"/>
              <a:t>Thorough Front-end analysis</a:t>
            </a:r>
          </a:p>
          <a:p>
            <a:pPr marL="579438" lvl="1">
              <a:spcAft>
                <a:spcPts val="200"/>
              </a:spcAft>
              <a:tabLst>
                <a:tab pos="6118225" algn="r"/>
              </a:tabLst>
            </a:pPr>
            <a:r>
              <a:rPr lang="en-US" sz="1400" dirty="0"/>
              <a:t>Instructional Design (Learning Objectives with High Face Validity, Clear Connection with the Content and the Objectives, Delivery Methods that Fit the Organization, Effective Media Support, Use of Technology Appropriate for the Client and Learners)</a:t>
            </a:r>
          </a:p>
          <a:p>
            <a:pPr marL="579438" lvl="1">
              <a:spcAft>
                <a:spcPts val="200"/>
              </a:spcAft>
              <a:tabLst>
                <a:tab pos="6118225" algn="r"/>
              </a:tabLst>
            </a:pPr>
            <a:r>
              <a:rPr lang="en-US" sz="1400" dirty="0"/>
              <a:t>Formative and Summative Evaluation Strategies</a:t>
            </a:r>
          </a:p>
          <a:p>
            <a:pPr marL="349250" lvl="1" indent="-342900">
              <a:spcAft>
                <a:spcPts val="200"/>
              </a:spcAft>
              <a:buClr>
                <a:srgbClr val="A43C43"/>
              </a:buClr>
              <a:buSzPct val="60000"/>
              <a:buFont typeface="Impact" charset="0"/>
              <a:buChar char="►"/>
              <a:tabLst>
                <a:tab pos="6118225" algn="r"/>
              </a:tabLst>
            </a:pPr>
            <a:r>
              <a:rPr lang="en-US" sz="1600" dirty="0"/>
              <a:t>Taking a collaborative approach to creating learning solutions is probably the most important factor in achieving a positive outcome.</a:t>
            </a:r>
          </a:p>
          <a:p>
            <a:pPr marL="6350" indent="0">
              <a:spcAft>
                <a:spcPts val="200"/>
              </a:spcAft>
              <a:buNone/>
              <a:tabLst>
                <a:tab pos="6118225" algn="r"/>
              </a:tabLst>
            </a:pPr>
            <a:endParaRPr lang="en-US" dirty="0"/>
          </a:p>
          <a:p>
            <a:pPr marL="349250">
              <a:spcAft>
                <a:spcPts val="200"/>
              </a:spcAft>
              <a:tabLst>
                <a:tab pos="6118225" algn="r"/>
              </a:tabLst>
            </a:pPr>
            <a:endParaRPr lang="en-US" dirty="0"/>
          </a:p>
          <a:p>
            <a:pPr marL="349250">
              <a:spcAft>
                <a:spcPts val="200"/>
              </a:spcAft>
              <a:tabLst>
                <a:tab pos="6118225" algn="r"/>
              </a:tabLst>
            </a:pPr>
            <a:endParaRPr lang="en-US" i="1" dirty="0"/>
          </a:p>
          <a:p>
            <a:pPr marL="6350" indent="0">
              <a:spcAft>
                <a:spcPts val="200"/>
              </a:spcAft>
              <a:buNone/>
              <a:tabLst>
                <a:tab pos="6118225" algn="r"/>
              </a:tabLst>
            </a:pPr>
            <a:endParaRPr lang="en-US" sz="2000" dirty="0"/>
          </a:p>
          <a:p>
            <a:pPr marL="114300" indent="-114300" algn="r">
              <a:buNone/>
            </a:pPr>
            <a:endParaRPr lang="en-US" sz="2000" dirty="0"/>
          </a:p>
          <a:p>
            <a:pPr marL="114300" indent="-114300">
              <a:buNone/>
              <a:tabLst>
                <a:tab pos="6118225" algn="r"/>
              </a:tabLst>
            </a:pPr>
            <a:r>
              <a:rPr lang="en-US" sz="2000" b="1" dirty="0"/>
              <a:t>	</a:t>
            </a:r>
          </a:p>
        </p:txBody>
      </p:sp>
    </p:spTree>
    <p:extLst>
      <p:ext uri="{BB962C8B-B14F-4D97-AF65-F5344CB8AC3E}">
        <p14:creationId xmlns:p14="http://schemas.microsoft.com/office/powerpoint/2010/main" val="2546031325"/>
      </p:ext>
    </p:extLst>
  </p:cSld>
  <p:clrMapOvr>
    <a:masterClrMapping/>
  </p:clrMapOvr>
  <mc:AlternateContent xmlns:mc="http://schemas.openxmlformats.org/markup-compatibility/2006" xmlns:p14="http://schemas.microsoft.com/office/powerpoint/2010/main">
    <mc:Choice Requires="p14">
      <p:transition spd="med" p14:dur="51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6238</TotalTime>
  <Words>450</Words>
  <Application>Microsoft Macintosh PowerPoint</Application>
  <PresentationFormat>On-screen Show (16:9)</PresentationFormat>
  <Paragraphs>70</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ＭＳ Ｐゴシック</vt:lpstr>
      <vt:lpstr>Arial</vt:lpstr>
      <vt:lpstr>Calibri</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Masters capabilities presentation</dc:title>
  <dc:creator>Sheila Oien</dc:creator>
  <cp:lastModifiedBy>Al Frank</cp:lastModifiedBy>
  <cp:revision>422</cp:revision>
  <cp:lastPrinted>2016-01-05T13:05:24Z</cp:lastPrinted>
  <dcterms:created xsi:type="dcterms:W3CDTF">2009-07-29T20:21:02Z</dcterms:created>
  <dcterms:modified xsi:type="dcterms:W3CDTF">2018-10-08T15:51:37Z</dcterms:modified>
</cp:coreProperties>
</file>